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636" r:id="rId3"/>
    <p:sldId id="618" r:id="rId4"/>
    <p:sldId id="617" r:id="rId5"/>
    <p:sldId id="637" r:id="rId6"/>
    <p:sldId id="646" r:id="rId7"/>
    <p:sldId id="648" r:id="rId8"/>
    <p:sldId id="650" r:id="rId9"/>
    <p:sldId id="52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F4B72-FBBE-4161-8B0A-CAD3484D7CC3}" v="15" dt="2021-03-22T03:51:00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2" autoAdjust="0"/>
    <p:restoredTop sz="94660"/>
  </p:normalViewPr>
  <p:slideViewPr>
    <p:cSldViewPr snapToGrid="0">
      <p:cViewPr varScale="1">
        <p:scale>
          <a:sx n="91" d="100"/>
          <a:sy n="91" d="100"/>
        </p:scale>
        <p:origin x="21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  <pc:docChgLst>
    <pc:chgData name="Zhao Jin" userId="cd05a825-544c-438a-9ba1-08e63db50b47" providerId="ADAL" clId="{6C0F4B72-FBBE-4161-8B0A-CAD3484D7CC3}"/>
    <pc:docChg chg="undo custSel addSld delSld modSld">
      <pc:chgData name="Zhao Jin" userId="cd05a825-544c-438a-9ba1-08e63db50b47" providerId="ADAL" clId="{6C0F4B72-FBBE-4161-8B0A-CAD3484D7CC3}" dt="2021-03-22T03:51:13.059" v="278" actId="1076"/>
      <pc:docMkLst>
        <pc:docMk/>
      </pc:docMkLst>
      <pc:sldChg chg="modSp mod">
        <pc:chgData name="Zhao Jin" userId="cd05a825-544c-438a-9ba1-08e63db50b47" providerId="ADAL" clId="{6C0F4B72-FBBE-4161-8B0A-CAD3484D7CC3}" dt="2021-03-10T03:37:20.021" v="0" actId="20577"/>
        <pc:sldMkLst>
          <pc:docMk/>
          <pc:sldMk cId="0" sldId="256"/>
        </pc:sldMkLst>
        <pc:spChg chg="mod">
          <ac:chgData name="Zhao Jin" userId="cd05a825-544c-438a-9ba1-08e63db50b47" providerId="ADAL" clId="{6C0F4B72-FBBE-4161-8B0A-CAD3484D7CC3}" dt="2021-03-10T03:37:20.021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6C0F4B72-FBBE-4161-8B0A-CAD3484D7CC3}" dt="2021-03-15T04:12:42.096" v="259" actId="20577"/>
        <pc:sldMkLst>
          <pc:docMk/>
          <pc:sldMk cId="4078418712" sldId="525"/>
        </pc:sldMkLst>
        <pc:spChg chg="mod">
          <ac:chgData name="Zhao Jin" userId="cd05a825-544c-438a-9ba1-08e63db50b47" providerId="ADAL" clId="{6C0F4B72-FBBE-4161-8B0A-CAD3484D7CC3}" dt="2021-03-15T04:12:42.096" v="25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1427618944" sldId="553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1542002799" sldId="602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1542002799" sldId="60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2489370454" sldId="605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2489370454" sldId="60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640598186" sldId="606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640598186" sldId="606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6C0F4B72-FBBE-4161-8B0A-CAD3484D7CC3}" dt="2021-03-15T04:10:09.343" v="51" actId="20577"/>
        <pc:sldMkLst>
          <pc:docMk/>
          <pc:sldMk cId="1813128722" sldId="617"/>
        </pc:sldMkLst>
        <pc:spChg chg="mod">
          <ac:chgData name="Zhao Jin" userId="cd05a825-544c-438a-9ba1-08e63db50b47" providerId="ADAL" clId="{6C0F4B72-FBBE-4161-8B0A-CAD3484D7CC3}" dt="2021-03-15T04:10:09.343" v="51" actId="20577"/>
          <ac:spMkLst>
            <pc:docMk/>
            <pc:sldMk cId="1813128722" sldId="617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6C0F4B72-FBBE-4161-8B0A-CAD3484D7CC3}" dt="2021-03-15T04:09:44.781" v="43" actId="20577"/>
        <pc:sldMkLst>
          <pc:docMk/>
          <pc:sldMk cId="4274114340" sldId="618"/>
        </pc:sldMkLst>
        <pc:spChg chg="mod">
          <ac:chgData name="Zhao Jin" userId="cd05a825-544c-438a-9ba1-08e63db50b47" providerId="ADAL" clId="{6C0F4B72-FBBE-4161-8B0A-CAD3484D7CC3}" dt="2021-03-15T04:09:44.781" v="43" actId="20577"/>
          <ac:spMkLst>
            <pc:docMk/>
            <pc:sldMk cId="4274114340" sldId="61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282410985" sldId="620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282410985" sldId="62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3503582036" sldId="622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3503582036" sldId="62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1258830549" sldId="635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6C0F4B72-FBBE-4161-8B0A-CAD3484D7CC3}" dt="2021-03-15T04:08:57.298" v="31" actId="1076"/>
        <pc:sldMkLst>
          <pc:docMk/>
          <pc:sldMk cId="3454948446" sldId="636"/>
        </pc:sldMkLst>
        <pc:spChg chg="mod">
          <ac:chgData name="Zhao Jin" userId="cd05a825-544c-438a-9ba1-08e63db50b47" providerId="ADAL" clId="{6C0F4B72-FBBE-4161-8B0A-CAD3484D7CC3}" dt="2021-03-15T04:08:37.654" v="29" actId="20577"/>
          <ac:spMkLst>
            <pc:docMk/>
            <pc:sldMk cId="3454948446" sldId="636"/>
            <ac:spMk id="7" creationId="{00000000-0000-0000-0000-000000000000}"/>
          </ac:spMkLst>
        </pc:spChg>
        <pc:spChg chg="del">
          <ac:chgData name="Zhao Jin" userId="cd05a825-544c-438a-9ba1-08e63db50b47" providerId="ADAL" clId="{6C0F4B72-FBBE-4161-8B0A-CAD3484D7CC3}" dt="2021-03-15T04:08:32.114" v="14" actId="478"/>
          <ac:spMkLst>
            <pc:docMk/>
            <pc:sldMk cId="3454948446" sldId="636"/>
            <ac:spMk id="69" creationId="{00000000-0000-0000-0000-000000000000}"/>
          </ac:spMkLst>
        </pc:spChg>
        <pc:spChg chg="mod">
          <ac:chgData name="Zhao Jin" userId="cd05a825-544c-438a-9ba1-08e63db50b47" providerId="ADAL" clId="{6C0F4B72-FBBE-4161-8B0A-CAD3484D7CC3}" dt="2021-03-15T04:08:57.298" v="31" actId="1076"/>
          <ac:spMkLst>
            <pc:docMk/>
            <pc:sldMk cId="3454948446" sldId="636"/>
            <ac:spMk id="221" creationId="{5E058E7D-411E-40F1-B36B-94D2CCD22DC1}"/>
          </ac:spMkLst>
        </pc:spChg>
        <pc:spChg chg="mod">
          <ac:chgData name="Zhao Jin" userId="cd05a825-544c-438a-9ba1-08e63db50b47" providerId="ADAL" clId="{6C0F4B72-FBBE-4161-8B0A-CAD3484D7CC3}" dt="2021-03-15T04:08:28.671" v="13" actId="20577"/>
          <ac:spMkLst>
            <pc:docMk/>
            <pc:sldMk cId="3454948446" sldId="63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6C0F4B72-FBBE-4161-8B0A-CAD3484D7CC3}" dt="2021-03-15T04:10:03.611" v="45" actId="47"/>
        <pc:sldMkLst>
          <pc:docMk/>
          <pc:sldMk cId="1222248400" sldId="637"/>
        </pc:sldMkLst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1235845528" sldId="637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1235845528" sldId="637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6C0F4B72-FBBE-4161-8B0A-CAD3484D7CC3}" dt="2021-03-15T04:10:51.585" v="59"/>
        <pc:sldMkLst>
          <pc:docMk/>
          <pc:sldMk cId="1916564042" sldId="637"/>
        </pc:sldMkLst>
        <pc:spChg chg="mod">
          <ac:chgData name="Zhao Jin" userId="cd05a825-544c-438a-9ba1-08e63db50b47" providerId="ADAL" clId="{6C0F4B72-FBBE-4161-8B0A-CAD3484D7CC3}" dt="2021-03-15T04:10:51.585" v="59"/>
          <ac:spMkLst>
            <pc:docMk/>
            <pc:sldMk cId="1916564042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C0F4B72-FBBE-4161-8B0A-CAD3484D7CC3}" dt="2021-03-15T04:08:23.257" v="2" actId="47"/>
        <pc:sldMkLst>
          <pc:docMk/>
          <pc:sldMk cId="3042096305" sldId="638"/>
        </pc:sldMkLst>
        <pc:spChg chg="mod">
          <ac:chgData name="Zhao Jin" userId="cd05a825-544c-438a-9ba1-08e63db50b47" providerId="ADAL" clId="{6C0F4B72-FBBE-4161-8B0A-CAD3484D7CC3}" dt="2021-03-10T03:37:25.477" v="1"/>
          <ac:spMkLst>
            <pc:docMk/>
            <pc:sldMk cId="3042096305" sldId="638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6C0F4B72-FBBE-4161-8B0A-CAD3484D7CC3}" dt="2021-03-15T04:10:44.279" v="58" actId="20577"/>
        <pc:sldMkLst>
          <pc:docMk/>
          <pc:sldMk cId="3504527826" sldId="646"/>
        </pc:sldMkLst>
        <pc:spChg chg="mod">
          <ac:chgData name="Zhao Jin" userId="cd05a825-544c-438a-9ba1-08e63db50b47" providerId="ADAL" clId="{6C0F4B72-FBBE-4161-8B0A-CAD3484D7CC3}" dt="2021-03-15T04:10:44.279" v="58" actId="20577"/>
          <ac:spMkLst>
            <pc:docMk/>
            <pc:sldMk cId="3504527826" sldId="646"/>
            <ac:spMk id="7" creationId="{00000000-0000-0000-0000-000000000000}"/>
          </ac:spMkLst>
        </pc:spChg>
      </pc:sldChg>
      <pc:sldChg chg="addSp modSp add mod">
        <pc:chgData name="Zhao Jin" userId="cd05a825-544c-438a-9ba1-08e63db50b47" providerId="ADAL" clId="{6C0F4B72-FBBE-4161-8B0A-CAD3484D7CC3}" dt="2021-03-22T03:51:13.059" v="278" actId="1076"/>
        <pc:sldMkLst>
          <pc:docMk/>
          <pc:sldMk cId="3615520278" sldId="648"/>
        </pc:sldMkLst>
        <pc:spChg chg="mod">
          <ac:chgData name="Zhao Jin" userId="cd05a825-544c-438a-9ba1-08e63db50b47" providerId="ADAL" clId="{6C0F4B72-FBBE-4161-8B0A-CAD3484D7CC3}" dt="2021-03-15T04:11:11.161" v="61"/>
          <ac:spMkLst>
            <pc:docMk/>
            <pc:sldMk cId="3615520278" sldId="648"/>
            <ac:spMk id="7" creationId="{00000000-0000-0000-0000-000000000000}"/>
          </ac:spMkLst>
        </pc:spChg>
        <pc:spChg chg="add mod">
          <ac:chgData name="Zhao Jin" userId="cd05a825-544c-438a-9ba1-08e63db50b47" providerId="ADAL" clId="{6C0F4B72-FBBE-4161-8B0A-CAD3484D7CC3}" dt="2021-03-22T03:51:13.059" v="278" actId="1076"/>
          <ac:spMkLst>
            <pc:docMk/>
            <pc:sldMk cId="3615520278" sldId="648"/>
            <ac:spMk id="8" creationId="{6E7A0118-311B-4740-8B44-832396F4DFFA}"/>
          </ac:spMkLst>
        </pc:spChg>
        <pc:spChg chg="mod">
          <ac:chgData name="Zhao Jin" userId="cd05a825-544c-438a-9ba1-08e63db50b47" providerId="ADAL" clId="{6C0F4B72-FBBE-4161-8B0A-CAD3484D7CC3}" dt="2021-03-22T03:50:45.474" v="268" actId="27636"/>
          <ac:spMkLst>
            <pc:docMk/>
            <pc:sldMk cId="3615520278" sldId="648"/>
            <ac:spMk id="69" creationId="{00000000-0000-0000-0000-000000000000}"/>
          </ac:spMkLst>
        </pc:spChg>
      </pc:sldChg>
      <pc:sldChg chg="modSp add mod">
        <pc:chgData name="Zhao Jin" userId="cd05a825-544c-438a-9ba1-08e63db50b47" providerId="ADAL" clId="{6C0F4B72-FBBE-4161-8B0A-CAD3484D7CC3}" dt="2021-03-15T04:11:47.847" v="71" actId="6549"/>
        <pc:sldMkLst>
          <pc:docMk/>
          <pc:sldMk cId="310617255" sldId="650"/>
        </pc:sldMkLst>
        <pc:spChg chg="mod">
          <ac:chgData name="Zhao Jin" userId="cd05a825-544c-438a-9ba1-08e63db50b47" providerId="ADAL" clId="{6C0F4B72-FBBE-4161-8B0A-CAD3484D7CC3}" dt="2021-03-15T04:11:37.086" v="68" actId="20577"/>
          <ac:spMkLst>
            <pc:docMk/>
            <pc:sldMk cId="310617255" sldId="650"/>
            <ac:spMk id="7" creationId="{00000000-0000-0000-0000-000000000000}"/>
          </ac:spMkLst>
        </pc:spChg>
        <pc:spChg chg="mod">
          <ac:chgData name="Zhao Jin" userId="cd05a825-544c-438a-9ba1-08e63db50b47" providerId="ADAL" clId="{6C0F4B72-FBBE-4161-8B0A-CAD3484D7CC3}" dt="2021-03-15T04:11:47.847" v="71" actId="6549"/>
          <ac:spMkLst>
            <pc:docMk/>
            <pc:sldMk cId="310617255" sldId="650"/>
            <ac:spMk id="69" creationId="{00000000-0000-0000-0000-000000000000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D2C53CB4-D98E-4A4D-AB3B-F903C3FA77B9}"/>
    <pc:docChg chg="undo custSel addSld delSld modSld">
      <pc:chgData name="Zhao Jin" userId="cd05a825-544c-438a-9ba1-08e63db50b47" providerId="ADAL" clId="{D2C53CB4-D98E-4A4D-AB3B-F903C3FA77B9}" dt="2021-03-08T05:37:18.936" v="540"/>
      <pc:docMkLst>
        <pc:docMk/>
      </pc:docMkLst>
      <pc:sldChg chg="modSp mod">
        <pc:chgData name="Zhao Jin" userId="cd05a825-544c-438a-9ba1-08e63db50b47" providerId="ADAL" clId="{D2C53CB4-D98E-4A4D-AB3B-F903C3FA77B9}" dt="2021-03-01T05:22:09.674" v="0" actId="20577"/>
        <pc:sldMkLst>
          <pc:docMk/>
          <pc:sldMk cId="0" sldId="256"/>
        </pc:sldMkLst>
        <pc:spChg chg="mod">
          <ac:chgData name="Zhao Jin" userId="cd05a825-544c-438a-9ba1-08e63db50b47" providerId="ADAL" clId="{D2C53CB4-D98E-4A4D-AB3B-F903C3FA77B9}" dt="2021-03-01T05:22:09.674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Anim">
        <pc:chgData name="Zhao Jin" userId="cd05a825-544c-438a-9ba1-08e63db50b47" providerId="ADAL" clId="{D2C53CB4-D98E-4A4D-AB3B-F903C3FA77B9}" dt="2021-03-08T05:37:18.936" v="540"/>
        <pc:sldMkLst>
          <pc:docMk/>
          <pc:sldMk cId="1427618944" sldId="553"/>
        </pc:sldMkLst>
      </pc:sldChg>
      <pc:sldChg chg="delSp modSp add del mod">
        <pc:chgData name="Zhao Jin" userId="cd05a825-544c-438a-9ba1-08e63db50b47" providerId="ADAL" clId="{D2C53CB4-D98E-4A4D-AB3B-F903C3FA77B9}" dt="2021-03-08T05:22:34.940" v="208" actId="47"/>
        <pc:sldMkLst>
          <pc:docMk/>
          <pc:sldMk cId="830535321" sldId="603"/>
        </pc:sldMkLst>
        <pc:spChg chg="mod">
          <ac:chgData name="Zhao Jin" userId="cd05a825-544c-438a-9ba1-08e63db50b47" providerId="ADAL" clId="{D2C53CB4-D98E-4A4D-AB3B-F903C3FA77B9}" dt="2021-03-08T05:21:33.217" v="57" actId="2057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D2C53CB4-D98E-4A4D-AB3B-F903C3FA77B9}" dt="2021-03-08T05:22:28.711" v="207" actId="20577"/>
          <ac:spMkLst>
            <pc:docMk/>
            <pc:sldMk cId="830535321" sldId="603"/>
            <ac:spMk id="13" creationId="{2B89EFD4-1CE0-424E-8F8A-D7F3C08BDEC9}"/>
          </ac:spMkLst>
        </pc:spChg>
        <pc:spChg chg="del mod">
          <ac:chgData name="Zhao Jin" userId="cd05a825-544c-438a-9ba1-08e63db50b47" providerId="ADAL" clId="{D2C53CB4-D98E-4A4D-AB3B-F903C3FA77B9}" dt="2021-03-08T05:21:46.769" v="83" actId="478"/>
          <ac:spMkLst>
            <pc:docMk/>
            <pc:sldMk cId="830535321" sldId="60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D2C53CB4-D98E-4A4D-AB3B-F903C3FA77B9}" dt="2021-03-08T05:28:03.001" v="534" actId="20577"/>
        <pc:sldMkLst>
          <pc:docMk/>
          <pc:sldMk cId="640598186" sldId="606"/>
        </pc:sldMkLst>
        <pc:spChg chg="mod">
          <ac:chgData name="Zhao Jin" userId="cd05a825-544c-438a-9ba1-08e63db50b47" providerId="ADAL" clId="{D2C53CB4-D98E-4A4D-AB3B-F903C3FA77B9}" dt="2021-03-08T05:28:03.001" v="534" actId="20577"/>
          <ac:spMkLst>
            <pc:docMk/>
            <pc:sldMk cId="640598186" sldId="606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D2C53CB4-D98E-4A4D-AB3B-F903C3FA77B9}" dt="2021-03-08T05:36:39.052" v="539" actId="20577"/>
        <pc:sldMkLst>
          <pc:docMk/>
          <pc:sldMk cId="3042096305" sldId="638"/>
        </pc:sldMkLst>
        <pc:spChg chg="mod">
          <ac:chgData name="Zhao Jin" userId="cd05a825-544c-438a-9ba1-08e63db50b47" providerId="ADAL" clId="{D2C53CB4-D98E-4A4D-AB3B-F903C3FA77B9}" dt="2021-03-08T05:36:39.052" v="539" actId="20577"/>
          <ac:spMkLst>
            <pc:docMk/>
            <pc:sldMk cId="3042096305" sldId="638"/>
            <ac:spMk id="9" creationId="{E822A0D5-9D76-43F4-AB94-614D7B22B21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0" creationId="{2EDFDD67-6333-9844-8194-21DDDD857199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3" creationId="{A6C30920-C994-477D-BF38-FB31A7971AB0}"/>
          </ac:spMkLst>
        </pc:spChg>
        <pc:spChg chg="add mod">
          <ac:chgData name="Zhao Jin" userId="cd05a825-544c-438a-9ba1-08e63db50b47" providerId="ADAL" clId="{D2C53CB4-D98E-4A4D-AB3B-F903C3FA77B9}" dt="2021-03-08T05:26:07.114" v="476" actId="14100"/>
          <ac:spMkLst>
            <pc:docMk/>
            <pc:sldMk cId="3042096305" sldId="638"/>
            <ac:spMk id="14" creationId="{CD66ED8D-22E9-46BD-B6B2-A4DE4AFD1420}"/>
          </ac:spMkLst>
        </pc:spChg>
        <pc:spChg chg="add mod">
          <ac:chgData name="Zhao Jin" userId="cd05a825-544c-438a-9ba1-08e63db50b47" providerId="ADAL" clId="{D2C53CB4-D98E-4A4D-AB3B-F903C3FA77B9}" dt="2021-03-08T05:25:58.556" v="475" actId="20577"/>
          <ac:spMkLst>
            <pc:docMk/>
            <pc:sldMk cId="3042096305" sldId="638"/>
            <ac:spMk id="15" creationId="{75BE2DD8-0814-4469-842A-A7051280292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6" creationId="{7D612F80-F399-47C0-9F5C-4D60AC2C8B4A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7" creationId="{C3484D0C-7905-4424-BBC9-B23C55F335D2}"/>
          </ac:spMkLst>
        </pc:spChg>
        <pc:spChg chg="add mod">
          <ac:chgData name="Zhao Jin" userId="cd05a825-544c-438a-9ba1-08e63db50b47" providerId="ADAL" clId="{D2C53CB4-D98E-4A4D-AB3B-F903C3FA77B9}" dt="2021-03-08T05:26:51.198" v="520" actId="1076"/>
          <ac:spMkLst>
            <pc:docMk/>
            <pc:sldMk cId="3042096305" sldId="638"/>
            <ac:spMk id="18" creationId="{8EDF81D3-9BFD-4CE4-953A-D2263653293A}"/>
          </ac:spMkLst>
        </pc:spChg>
        <pc:spChg chg="mod">
          <ac:chgData name="Zhao Jin" userId="cd05a825-544c-438a-9ba1-08e63db50b47" providerId="ADAL" clId="{D2C53CB4-D98E-4A4D-AB3B-F903C3FA77B9}" dt="2021-03-08T05:22:53.079" v="229" actId="20577"/>
          <ac:spMkLst>
            <pc:docMk/>
            <pc:sldMk cId="3042096305" sldId="638"/>
            <ac:spMk id="14338" creationId="{00000000-0000-0000-0000-000000000000}"/>
          </ac:spMkLst>
        </pc:spChg>
        <pc:cxnChg chg="del mod">
          <ac:chgData name="Zhao Jin" userId="cd05a825-544c-438a-9ba1-08e63db50b47" providerId="ADAL" clId="{D2C53CB4-D98E-4A4D-AB3B-F903C3FA77B9}" dt="2021-03-08T05:22:55.621" v="230" actId="478"/>
          <ac:cxnSpMkLst>
            <pc:docMk/>
            <pc:sldMk cId="3042096305" sldId="638"/>
            <ac:cxnSpMk id="11" creationId="{3EB55ED0-34DD-3648-82BE-386DCFECCD9D}"/>
          </ac:cxnSpMkLst>
        </pc:cxn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C328B041-D897-B548-9F0A-DA2B3CC3BF8E}"/>
    <pc:docChg chg="undo custSel modSld">
      <pc:chgData name="Zhao Jin" userId="cd05a825-544c-438a-9ba1-08e63db50b47" providerId="ADAL" clId="{C328B041-D897-B548-9F0A-DA2B3CC3BF8E}" dt="2021-03-08T02:30:29.708" v="502" actId="478"/>
      <pc:docMkLst>
        <pc:docMk/>
      </pc:docMkLst>
      <pc:sldChg chg="addSp delSp modSp">
        <pc:chgData name="Zhao Jin" userId="cd05a825-544c-438a-9ba1-08e63db50b47" providerId="ADAL" clId="{C328B041-D897-B548-9F0A-DA2B3CC3BF8E}" dt="2021-03-08T01:59:34.595" v="472" actId="1076"/>
        <pc:sldMkLst>
          <pc:docMk/>
          <pc:sldMk cId="640598186" sldId="606"/>
        </pc:sldMkLst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C328B041-D897-B548-9F0A-DA2B3CC3BF8E}" dt="2021-03-08T01:59:21.250" v="468" actId="20577"/>
          <ac:spMkLst>
            <pc:docMk/>
            <pc:sldMk cId="640598186" sldId="606"/>
            <ac:spMk id="8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11" creationId="{77437CA0-C20C-4626-A0E0-998E2B6D678A}"/>
          </ac:spMkLst>
        </pc:spChg>
        <pc:picChg chg="add del mod">
          <ac:chgData name="Zhao Jin" userId="cd05a825-544c-438a-9ba1-08e63db50b47" providerId="ADAL" clId="{C328B041-D897-B548-9F0A-DA2B3CC3BF8E}" dt="2021-03-08T01:57:23.305" v="289" actId="478"/>
          <ac:picMkLst>
            <pc:docMk/>
            <pc:sldMk cId="640598186" sldId="606"/>
            <ac:picMk id="3" creationId="{C72129A9-B0B8-864C-B99F-BE66C680F726}"/>
          </ac:picMkLst>
        </pc:picChg>
        <pc:picChg chg="add mod">
          <ac:chgData name="Zhao Jin" userId="cd05a825-544c-438a-9ba1-08e63db50b47" providerId="ADAL" clId="{C328B041-D897-B548-9F0A-DA2B3CC3BF8E}" dt="2021-03-08T01:59:34.595" v="472" actId="1076"/>
          <ac:picMkLst>
            <pc:docMk/>
            <pc:sldMk cId="640598186" sldId="606"/>
            <ac:picMk id="4" creationId="{1D40ECF6-344B-FE48-B159-24A367AE2581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5" creationId="{242BC886-F834-413A-AE89-A5BA4EA26039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13" creationId="{099946CC-D55C-427B-87A8-2A28E4640BC5}"/>
          </ac:picMkLst>
        </pc:picChg>
        <pc:cxnChg chg="del mod">
          <ac:chgData name="Zhao Jin" userId="cd05a825-544c-438a-9ba1-08e63db50b47" providerId="ADAL" clId="{C328B041-D897-B548-9F0A-DA2B3CC3BF8E}" dt="2021-03-08T01:57:38.912" v="292" actId="478"/>
          <ac:cxnSpMkLst>
            <pc:docMk/>
            <pc:sldMk cId="640598186" sldId="606"/>
            <ac:cxnSpMk id="18" creationId="{370E7FFF-A963-44C1-90E8-1FD6843962A5}"/>
          </ac:cxnSpMkLst>
        </pc:cxnChg>
      </pc:sldChg>
      <pc:sldChg chg="addSp delSp modSp delAnim modAnim">
        <pc:chgData name="Zhao Jin" userId="cd05a825-544c-438a-9ba1-08e63db50b47" providerId="ADAL" clId="{C328B041-D897-B548-9F0A-DA2B3CC3BF8E}" dt="2021-03-08T02:29:23.604" v="485"/>
        <pc:sldMkLst>
          <pc:docMk/>
          <pc:sldMk cId="282410985" sldId="620"/>
        </pc:sldMkLst>
        <pc:spChg chg="add">
          <ac:chgData name="Zhao Jin" userId="cd05a825-544c-438a-9ba1-08e63db50b47" providerId="ADAL" clId="{C328B041-D897-B548-9F0A-DA2B3CC3BF8E}" dt="2021-03-08T02:29:17.041" v="484"/>
          <ac:spMkLst>
            <pc:docMk/>
            <pc:sldMk cId="282410985" sldId="620"/>
            <ac:spMk id="10" creationId="{2EDFDD67-6333-9844-8194-21DDDD857199}"/>
          </ac:spMkLst>
        </pc:spChg>
        <pc:spChg chg="del">
          <ac:chgData name="Zhao Jin" userId="cd05a825-544c-438a-9ba1-08e63db50b47" providerId="ADAL" clId="{C328B041-D897-B548-9F0A-DA2B3CC3BF8E}" dt="2021-03-08T02:09:27.105" v="473" actId="478"/>
          <ac:spMkLst>
            <pc:docMk/>
            <pc:sldMk cId="282410985" sldId="620"/>
            <ac:spMk id="10" creationId="{DC015A31-59EB-4945-B34A-AB4D01672DA6}"/>
          </ac:spMkLst>
        </pc:spChg>
        <pc:spChg chg="mod">
          <ac:chgData name="Zhao Jin" userId="cd05a825-544c-438a-9ba1-08e63db50b47" providerId="ADAL" clId="{C328B041-D897-B548-9F0A-DA2B3CC3BF8E}" dt="2021-03-08T02:27:37.686" v="482" actId="368"/>
          <ac:spMkLst>
            <pc:docMk/>
            <pc:sldMk cId="282410985" sldId="620"/>
            <ac:spMk id="13" creationId="{A6C30920-C994-477D-BF38-FB31A7971AB0}"/>
          </ac:spMkLst>
        </pc:spChg>
        <pc:spChg chg="mod">
          <ac:chgData name="Zhao Jin" userId="cd05a825-544c-438a-9ba1-08e63db50b47" providerId="ADAL" clId="{C328B041-D897-B548-9F0A-DA2B3CC3BF8E}" dt="2021-03-08T02:26:37.837" v="474" actId="207"/>
          <ac:spMkLst>
            <pc:docMk/>
            <pc:sldMk cId="282410985" sldId="620"/>
            <ac:spMk id="16" creationId="{7D612F80-F399-47C0-9F5C-4D60AC2C8B4A}"/>
          </ac:spMkLst>
        </pc:spChg>
        <pc:spChg chg="mod">
          <ac:chgData name="Zhao Jin" userId="cd05a825-544c-438a-9ba1-08e63db50b47" providerId="ADAL" clId="{C328B041-D897-B548-9F0A-DA2B3CC3BF8E}" dt="2021-03-08T02:27:17.031" v="480" actId="20577"/>
          <ac:spMkLst>
            <pc:docMk/>
            <pc:sldMk cId="282410985" sldId="620"/>
            <ac:spMk id="17" creationId="{C3484D0C-7905-4424-BBC9-B23C55F335D2}"/>
          </ac:spMkLst>
        </pc:spChg>
        <pc:cxnChg chg="add">
          <ac:chgData name="Zhao Jin" userId="cd05a825-544c-438a-9ba1-08e63db50b47" providerId="ADAL" clId="{C328B041-D897-B548-9F0A-DA2B3CC3BF8E}" dt="2021-03-08T02:29:17.041" v="484"/>
          <ac:cxnSpMkLst>
            <pc:docMk/>
            <pc:sldMk cId="282410985" sldId="620"/>
            <ac:cxnSpMk id="11" creationId="{3EB55ED0-34DD-3648-82BE-386DCFECCD9D}"/>
          </ac:cxnSpMkLst>
        </pc:cxnChg>
        <pc:cxnChg chg="del mod">
          <ac:chgData name="Zhao Jin" userId="cd05a825-544c-438a-9ba1-08e63db50b47" providerId="ADAL" clId="{C328B041-D897-B548-9F0A-DA2B3CC3BF8E}" dt="2021-03-08T02:09:27.105" v="473" actId="478"/>
          <ac:cxnSpMkLst>
            <pc:docMk/>
            <pc:sldMk cId="282410985" sldId="620"/>
            <ac:cxnSpMk id="11" creationId="{692DA3A9-F762-430E-A74A-81B0C7CCC482}"/>
          </ac:cxnSpMkLst>
        </pc:cxnChg>
      </pc:sldChg>
      <pc:sldChg chg="modAnim">
        <pc:chgData name="Zhao Jin" userId="cd05a825-544c-438a-9ba1-08e63db50b47" providerId="ADAL" clId="{C328B041-D897-B548-9F0A-DA2B3CC3BF8E}" dt="2021-03-08T02:28:00.489" v="483"/>
        <pc:sldMkLst>
          <pc:docMk/>
          <pc:sldMk cId="3503582036" sldId="622"/>
        </pc:sldMkLst>
      </pc:sldChg>
      <pc:sldChg chg="delSp modSp modAnim">
        <pc:chgData name="Zhao Jin" userId="cd05a825-544c-438a-9ba1-08e63db50b47" providerId="ADAL" clId="{C328B041-D897-B548-9F0A-DA2B3CC3BF8E}" dt="2021-03-08T02:30:29.708" v="502" actId="478"/>
        <pc:sldMkLst>
          <pc:docMk/>
          <pc:sldMk cId="1258830549" sldId="635"/>
        </pc:sldMkLst>
        <pc:spChg chg="mod">
          <ac:chgData name="Zhao Jin" userId="cd05a825-544c-438a-9ba1-08e63db50b47" providerId="ADAL" clId="{C328B041-D897-B548-9F0A-DA2B3CC3BF8E}" dt="2021-03-08T02:30:07.762" v="498" actId="20577"/>
          <ac:spMkLst>
            <pc:docMk/>
            <pc:sldMk cId="1258830549" sldId="635"/>
            <ac:spMk id="13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2:30:29.708" v="502" actId="478"/>
          <ac:spMkLst>
            <pc:docMk/>
            <pc:sldMk cId="1258830549" sldId="635"/>
            <ac:spMk id="60" creationId="{3BA40477-BBC4-485C-A481-816E23593E32}"/>
          </ac:spMkLst>
        </pc:spChg>
      </pc:sldChg>
    </pc:docChg>
  </pc:docChgLst>
  <pc:docChgLst>
    <pc:chgData name="dcszjin@nus.edu.sg" userId="cd05a825-544c-438a-9ba1-08e63db50b47" providerId="ADAL" clId="{6F17B5A8-8938-4206-8B5F-1DF9007C99AC}"/>
    <pc:docChg chg="undo custSel addSld delSld modSld sldOrd">
      <pc:chgData name="dcszjin@nus.edu.sg" userId="cd05a825-544c-438a-9ba1-08e63db50b47" providerId="ADAL" clId="{6F17B5A8-8938-4206-8B5F-1DF9007C99AC}" dt="2021-03-08T06:53:03.979" v="1111" actId="20577"/>
      <pc:docMkLst>
        <pc:docMk/>
      </pc:docMkLst>
      <pc:sldChg chg="modSp mod">
        <pc:chgData name="dcszjin@nus.edu.sg" userId="cd05a825-544c-438a-9ba1-08e63db50b47" providerId="ADAL" clId="{6F17B5A8-8938-4206-8B5F-1DF9007C99AC}" dt="2021-03-01T07:08:40.699" v="1092" actId="1076"/>
        <pc:sldMkLst>
          <pc:docMk/>
          <pc:sldMk cId="0" sldId="256"/>
        </pc:sldMkLst>
        <pc:spChg chg="mod">
          <ac:chgData name="dcszjin@nus.edu.sg" userId="cd05a825-544c-438a-9ba1-08e63db50b47" providerId="ADAL" clId="{6F17B5A8-8938-4206-8B5F-1DF9007C99AC}" dt="2021-03-01T07:08:40.699" v="1092" actId="1076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dcszjin@nus.edu.sg" userId="cd05a825-544c-438a-9ba1-08e63db50b47" providerId="ADAL" clId="{6F17B5A8-8938-4206-8B5F-1DF9007C99AC}" dt="2021-03-01T06:53:46.482" v="1091"/>
        <pc:sldMkLst>
          <pc:docMk/>
          <pc:sldMk cId="4078418712" sldId="525"/>
        </pc:sldMkLst>
        <pc:spChg chg="mod">
          <ac:chgData name="dcszjin@nus.edu.sg" userId="cd05a825-544c-438a-9ba1-08e63db50b47" providerId="ADAL" clId="{6F17B5A8-8938-4206-8B5F-1DF9007C99AC}" dt="2021-03-01T06:52:04.238" v="107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53:46.482" v="109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dcszjin@nus.edu.sg" userId="cd05a825-544c-438a-9ba1-08e63db50b47" providerId="ADAL" clId="{6F17B5A8-8938-4206-8B5F-1DF9007C99AC}" dt="2021-03-01T06:53:41.009" v="1088"/>
        <pc:sldMkLst>
          <pc:docMk/>
          <pc:sldMk cId="1427618944" sldId="553"/>
        </pc:sldMkLst>
        <pc:spChg chg="mod">
          <ac:chgData name="dcszjin@nus.edu.sg" userId="cd05a825-544c-438a-9ba1-08e63db50b47" providerId="ADAL" clId="{6F17B5A8-8938-4206-8B5F-1DF9007C99AC}" dt="2021-03-01T06:53:41.009" v="1088"/>
          <ac:spMkLst>
            <pc:docMk/>
            <pc:sldMk cId="1427618944" sldId="553"/>
            <ac:spMk id="7" creationId="{00000000-0000-0000-0000-000000000000}"/>
          </ac:spMkLst>
        </pc:spChg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663851036" sldId="559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971208294" sldId="56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894186310" sldId="56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4156536479" sldId="59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217225800" sldId="59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419983458" sldId="595"/>
        </pc:sldMkLst>
      </pc:sldChg>
      <pc:sldChg chg="addSp delSp modSp add mod ord delAnim">
        <pc:chgData name="dcszjin@nus.edu.sg" userId="cd05a825-544c-438a-9ba1-08e63db50b47" providerId="ADAL" clId="{6F17B5A8-8938-4206-8B5F-1DF9007C99AC}" dt="2021-03-01T06:53:44.441" v="1090"/>
        <pc:sldMkLst>
          <pc:docMk/>
          <pc:sldMk cId="1542002799" sldId="602"/>
        </pc:sldMkLst>
        <pc:spChg chg="mod">
          <ac:chgData name="dcszjin@nus.edu.sg" userId="cd05a825-544c-438a-9ba1-08e63db50b47" providerId="ADAL" clId="{6F17B5A8-8938-4206-8B5F-1DF9007C99AC}" dt="2021-03-01T06:53:44.441" v="1090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32.351" v="669" actId="2057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dcszjin@nus.edu.sg" userId="cd05a825-544c-438a-9ba1-08e63db50b47" providerId="ADAL" clId="{6F17B5A8-8938-4206-8B5F-1DF9007C99AC}" dt="2021-03-01T06:42:19.503" v="628" actId="478"/>
          <ac:spMkLst>
            <pc:docMk/>
            <pc:sldMk cId="1542002799" sldId="602"/>
            <ac:spMk id="9" creationId="{20129D04-99FF-4A42-ADE5-AFF9CECEAD22}"/>
          </ac:spMkLst>
        </pc:spChg>
        <pc:spChg chg="del">
          <ac:chgData name="dcszjin@nus.edu.sg" userId="cd05a825-544c-438a-9ba1-08e63db50b47" providerId="ADAL" clId="{6F17B5A8-8938-4206-8B5F-1DF9007C99AC}" dt="2021-03-01T06:42:34.992" v="670" actId="478"/>
          <ac:spMkLst>
            <pc:docMk/>
            <pc:sldMk cId="1542002799" sldId="602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03.305" v="444" actId="478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dcszjin@nus.edu.sg" userId="cd05a825-544c-438a-9ba1-08e63db50b47" providerId="ADAL" clId="{6F17B5A8-8938-4206-8B5F-1DF9007C99AC}" dt="2021-03-01T06:42:38.623" v="671" actId="1076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2:42.865" v="672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del mod addAnim delAnim">
        <pc:chgData name="dcszjin@nus.edu.sg" userId="cd05a825-544c-438a-9ba1-08e63db50b47" providerId="ADAL" clId="{6F17B5A8-8938-4206-8B5F-1DF9007C99AC}" dt="2021-03-01T07:15:54.669" v="1096" actId="47"/>
        <pc:sldMkLst>
          <pc:docMk/>
          <pc:sldMk cId="600747522" sldId="604"/>
        </pc:sldMkLst>
        <pc:spChg chg="mod">
          <ac:chgData name="dcszjin@nus.edu.sg" userId="cd05a825-544c-438a-9ba1-08e63db50b47" providerId="ADAL" clId="{6F17B5A8-8938-4206-8B5F-1DF9007C99AC}" dt="2021-03-01T06:53:25.590" v="1083" actId="20577"/>
          <ac:spMkLst>
            <pc:docMk/>
            <pc:sldMk cId="600747522" sldId="604"/>
            <ac:spMk id="7" creationId="{00000000-0000-0000-0000-000000000000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3" creationId="{3F5541F9-2A29-4702-81DB-9113464D6256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5" creationId="{6058EEA1-8773-4821-B3B0-5436B0F6DC30}"/>
          </ac:spMkLst>
        </pc:spChg>
        <pc:picChg chg="add del">
          <ac:chgData name="dcszjin@nus.edu.sg" userId="cd05a825-544c-438a-9ba1-08e63db50b47" providerId="ADAL" clId="{6F17B5A8-8938-4206-8B5F-1DF9007C99AC}" dt="2021-03-01T07:14:31.375" v="1095" actId="478"/>
          <ac:picMkLst>
            <pc:docMk/>
            <pc:sldMk cId="600747522" sldId="604"/>
            <ac:picMk id="3" creationId="{D1A42C95-4840-4615-9807-715729F687F8}"/>
          </ac:picMkLst>
        </pc:picChg>
        <pc:cxnChg chg="del">
          <ac:chgData name="dcszjin@nus.edu.sg" userId="cd05a825-544c-438a-9ba1-08e63db50b47" providerId="ADAL" clId="{6F17B5A8-8938-4206-8B5F-1DF9007C99AC}" dt="2021-03-01T07:14:14.894" v="1093" actId="478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modSp add mod">
        <pc:chgData name="dcszjin@nus.edu.sg" userId="cd05a825-544c-438a-9ba1-08e63db50b47" providerId="ADAL" clId="{6F17B5A8-8938-4206-8B5F-1DF9007C99AC}" dt="2021-03-01T06:53:31.297" v="1084"/>
        <pc:sldMkLst>
          <pc:docMk/>
          <pc:sldMk cId="2489370454" sldId="605"/>
        </pc:sldMkLst>
        <pc:spChg chg="mod">
          <ac:chgData name="dcszjin@nus.edu.sg" userId="cd05a825-544c-438a-9ba1-08e63db50b47" providerId="ADAL" clId="{6F17B5A8-8938-4206-8B5F-1DF9007C99AC}" dt="2021-03-01T06:53:31.297" v="1084"/>
          <ac:spMkLst>
            <pc:docMk/>
            <pc:sldMk cId="2489370454" sldId="605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24:15.015" v="54" actId="20577"/>
          <ac:spMkLst>
            <pc:docMk/>
            <pc:sldMk cId="2489370454" sldId="605"/>
            <ac:spMk id="14338" creationId="{00000000-0000-0000-0000-000000000000}"/>
          </ac:spMkLst>
        </pc:spChg>
      </pc:sldChg>
      <pc:sldChg chg="delSp modSp add mod">
        <pc:chgData name="dcszjin@nus.edu.sg" userId="cd05a825-544c-438a-9ba1-08e63db50b47" providerId="ADAL" clId="{6F17B5A8-8938-4206-8B5F-1DF9007C99AC}" dt="2021-03-01T07:17:37.118" v="1107" actId="478"/>
        <pc:sldMkLst>
          <pc:docMk/>
          <pc:sldMk cId="640598186" sldId="606"/>
        </pc:sldMkLst>
        <pc:spChg chg="mod">
          <ac:chgData name="dcszjin@nus.edu.sg" userId="cd05a825-544c-438a-9ba1-08e63db50b47" providerId="ADAL" clId="{6F17B5A8-8938-4206-8B5F-1DF9007C99AC}" dt="2021-03-01T07:16:02.741" v="1102" actId="20577"/>
          <ac:spMkLst>
            <pc:docMk/>
            <pc:sldMk cId="640598186" sldId="606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7:17:32.238" v="1106" actId="6549"/>
          <ac:spMkLst>
            <pc:docMk/>
            <pc:sldMk cId="640598186" sldId="606"/>
            <ac:spMk id="8" creationId="{00000000-0000-0000-0000-000000000000}"/>
          </ac:spMkLst>
        </pc:spChg>
        <pc:spChg chg="del">
          <ac:chgData name="dcszjin@nus.edu.sg" userId="cd05a825-544c-438a-9ba1-08e63db50b47" providerId="ADAL" clId="{6F17B5A8-8938-4206-8B5F-1DF9007C99AC}" dt="2021-03-01T07:17:37.118" v="1107" actId="478"/>
          <ac:spMkLst>
            <pc:docMk/>
            <pc:sldMk cId="640598186" sldId="606"/>
            <ac:spMk id="15" creationId="{6058EEA1-8773-4821-B3B0-5436B0F6DC30}"/>
          </ac:spMkLst>
        </pc:spChg>
      </pc:sldChg>
      <pc:sldChg chg="addSp delSp modSp add del mod delAnim modAnim">
        <pc:chgData name="dcszjin@nus.edu.sg" userId="cd05a825-544c-438a-9ba1-08e63db50b47" providerId="ADAL" clId="{6F17B5A8-8938-4206-8B5F-1DF9007C99AC}" dt="2021-03-01T06:37:08.889" v="418" actId="47"/>
        <pc:sldMkLst>
          <pc:docMk/>
          <pc:sldMk cId="4199745321" sldId="619"/>
        </pc:sldMkLst>
        <pc:spChg chg="add del mod">
          <ac:chgData name="dcszjin@nus.edu.sg" userId="cd05a825-544c-438a-9ba1-08e63db50b47" providerId="ADAL" clId="{6F17B5A8-8938-4206-8B5F-1DF9007C99AC}" dt="2021-03-01T06:32:09.699" v="59" actId="478"/>
          <ac:spMkLst>
            <pc:docMk/>
            <pc:sldMk cId="4199745321" sldId="619"/>
            <ac:spMk id="14" creationId="{4421577C-38FC-4F3C-84F2-9482FE639DE9}"/>
          </ac:spMkLst>
        </pc:spChg>
        <pc:spChg chg="add mod">
          <ac:chgData name="dcszjin@nus.edu.sg" userId="cd05a825-544c-438a-9ba1-08e63db50b47" providerId="ADAL" clId="{6F17B5A8-8938-4206-8B5F-1DF9007C99AC}" dt="2021-03-01T06:33:15.765" v="235" actId="1076"/>
          <ac:spMkLst>
            <pc:docMk/>
            <pc:sldMk cId="4199745321" sldId="619"/>
            <ac:spMk id="16" creationId="{7D612F80-F399-47C0-9F5C-4D60AC2C8B4A}"/>
          </ac:spMkLst>
        </pc:spChg>
        <pc:spChg chg="add mod">
          <ac:chgData name="dcszjin@nus.edu.sg" userId="cd05a825-544c-438a-9ba1-08e63db50b47" providerId="ADAL" clId="{6F17B5A8-8938-4206-8B5F-1DF9007C99AC}" dt="2021-03-01T06:32:52.359" v="172" actId="20577"/>
          <ac:spMkLst>
            <pc:docMk/>
            <pc:sldMk cId="4199745321" sldId="619"/>
            <ac:spMk id="17" creationId="{C3484D0C-7905-4424-BBC9-B23C55F335D2}"/>
          </ac:spMkLst>
        </pc:spChg>
        <pc:spChg chg="mod">
          <ac:chgData name="dcszjin@nus.edu.sg" userId="cd05a825-544c-438a-9ba1-08e63db50b47" providerId="ADAL" clId="{6F17B5A8-8938-4206-8B5F-1DF9007C99AC}" dt="2021-03-01T06:33:38.590" v="238" actId="20577"/>
          <ac:spMkLst>
            <pc:docMk/>
            <pc:sldMk cId="4199745321" sldId="619"/>
            <ac:spMk id="14338" creationId="{00000000-0000-0000-0000-000000000000}"/>
          </ac:spMkLst>
        </pc:spChg>
        <pc:cxnChg chg="add del mod">
          <ac:chgData name="dcszjin@nus.edu.sg" userId="cd05a825-544c-438a-9ba1-08e63db50b47" providerId="ADAL" clId="{6F17B5A8-8938-4206-8B5F-1DF9007C99AC}" dt="2021-03-01T06:32:11.133" v="60" actId="478"/>
          <ac:cxnSpMkLst>
            <pc:docMk/>
            <pc:sldMk cId="4199745321" sldId="619"/>
            <ac:cxnSpMk id="15" creationId="{AA73F58A-8A51-4C68-95B5-4005C24CA43E}"/>
          </ac:cxnSpMkLst>
        </pc:cxnChg>
      </pc:sldChg>
      <pc:sldChg chg="modSp add">
        <pc:chgData name="dcszjin@nus.edu.sg" userId="cd05a825-544c-438a-9ba1-08e63db50b47" providerId="ADAL" clId="{6F17B5A8-8938-4206-8B5F-1DF9007C99AC}" dt="2021-03-01T06:53:33.809" v="1085"/>
        <pc:sldMkLst>
          <pc:docMk/>
          <pc:sldMk cId="282410985" sldId="620"/>
        </pc:sldMkLst>
        <pc:spChg chg="mod">
          <ac:chgData name="dcszjin@nus.edu.sg" userId="cd05a825-544c-438a-9ba1-08e63db50b47" providerId="ADAL" clId="{6F17B5A8-8938-4206-8B5F-1DF9007C99AC}" dt="2021-03-01T06:53:33.809" v="1085"/>
          <ac:spMkLst>
            <pc:docMk/>
            <pc:sldMk cId="282410985" sldId="620"/>
            <ac:spMk id="7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34:44.863" v="242" actId="47"/>
        <pc:sldMkLst>
          <pc:docMk/>
          <pc:sldMk cId="846468992" sldId="621"/>
        </pc:sldMkLst>
      </pc:sldChg>
      <pc:sldChg chg="addSp modSp add mod">
        <pc:chgData name="dcszjin@nus.edu.sg" userId="cd05a825-544c-438a-9ba1-08e63db50b47" providerId="ADAL" clId="{6F17B5A8-8938-4206-8B5F-1DF9007C99AC}" dt="2021-03-01T06:53:35.760" v="1086"/>
        <pc:sldMkLst>
          <pc:docMk/>
          <pc:sldMk cId="3503582036" sldId="622"/>
        </pc:sldMkLst>
        <pc:spChg chg="mod">
          <ac:chgData name="dcszjin@nus.edu.sg" userId="cd05a825-544c-438a-9ba1-08e63db50b47" providerId="ADAL" clId="{6F17B5A8-8938-4206-8B5F-1DF9007C99AC}" dt="2021-03-01T06:53:35.760" v="1086"/>
          <ac:spMkLst>
            <pc:docMk/>
            <pc:sldMk cId="3503582036" sldId="622"/>
            <ac:spMk id="7" creationId="{00000000-0000-0000-0000-000000000000}"/>
          </ac:spMkLst>
        </pc:spChg>
        <pc:spChg chg="add mod">
          <ac:chgData name="dcszjin@nus.edu.sg" userId="cd05a825-544c-438a-9ba1-08e63db50b47" providerId="ADAL" clId="{6F17B5A8-8938-4206-8B5F-1DF9007C99AC}" dt="2021-03-01T06:36:32.980" v="416" actId="14100"/>
          <ac:spMkLst>
            <pc:docMk/>
            <pc:sldMk cId="3503582036" sldId="622"/>
            <ac:spMk id="41" creationId="{4BF763ED-8DB7-4A90-A59F-67B5278E21AA}"/>
          </ac:spMkLst>
        </pc:spChg>
      </pc:sldChg>
      <pc:sldChg chg="modSp add">
        <pc:chgData name="dcszjin@nus.edu.sg" userId="cd05a825-544c-438a-9ba1-08e63db50b47" providerId="ADAL" clId="{6F17B5A8-8938-4206-8B5F-1DF9007C99AC}" dt="2021-03-01T06:53:37.536" v="1087"/>
        <pc:sldMkLst>
          <pc:docMk/>
          <pc:sldMk cId="1258830549" sldId="635"/>
        </pc:sldMkLst>
        <pc:spChg chg="mod">
          <ac:chgData name="dcszjin@nus.edu.sg" userId="cd05a825-544c-438a-9ba1-08e63db50b47" providerId="ADAL" clId="{6F17B5A8-8938-4206-8B5F-1DF9007C99AC}" dt="2021-03-01T06:53:37.536" v="1087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del mod delAnim">
        <pc:chgData name="dcszjin@nus.edu.sg" userId="cd05a825-544c-438a-9ba1-08e63db50b47" providerId="ADAL" clId="{6F17B5A8-8938-4206-8B5F-1DF9007C99AC}" dt="2021-03-01T06:38:19.926" v="441" actId="47"/>
        <pc:sldMkLst>
          <pc:docMk/>
          <pc:sldMk cId="1364216338" sldId="636"/>
        </pc:sldMkLst>
        <pc:spChg chg="del">
          <ac:chgData name="dcszjin@nus.edu.sg" userId="cd05a825-544c-438a-9ba1-08e63db50b47" providerId="ADAL" clId="{6F17B5A8-8938-4206-8B5F-1DF9007C99AC}" dt="2021-03-01T06:37:46.888" v="421" actId="478"/>
          <ac:spMkLst>
            <pc:docMk/>
            <pc:sldMk cId="1364216338" sldId="636"/>
            <ac:spMk id="10" creationId="{DC015A31-59EB-4945-B34A-AB4D01672DA6}"/>
          </ac:spMkLst>
        </pc:spChg>
        <pc:spChg chg="mod">
          <ac:chgData name="dcszjin@nus.edu.sg" userId="cd05a825-544c-438a-9ba1-08e63db50b47" providerId="ADAL" clId="{6F17B5A8-8938-4206-8B5F-1DF9007C99AC}" dt="2021-03-01T06:38:06.295" v="440" actId="20577"/>
          <ac:spMkLst>
            <pc:docMk/>
            <pc:sldMk cId="1364216338" sldId="636"/>
            <ac:spMk id="13" creationId="{A6C30920-C994-477D-BF38-FB31A7971AB0}"/>
          </ac:spMkLst>
        </pc:spChg>
        <pc:spChg chg="del">
          <ac:chgData name="dcszjin@nus.edu.sg" userId="cd05a825-544c-438a-9ba1-08e63db50b47" providerId="ADAL" clId="{6F17B5A8-8938-4206-8B5F-1DF9007C99AC}" dt="2021-03-01T06:37:45.864" v="420" actId="478"/>
          <ac:spMkLst>
            <pc:docMk/>
            <pc:sldMk cId="1364216338" sldId="636"/>
            <ac:spMk id="16" creationId="{7D612F80-F399-47C0-9F5C-4D60AC2C8B4A}"/>
          </ac:spMkLst>
        </pc:spChg>
        <pc:spChg chg="del">
          <ac:chgData name="dcszjin@nus.edu.sg" userId="cd05a825-544c-438a-9ba1-08e63db50b47" providerId="ADAL" clId="{6F17B5A8-8938-4206-8B5F-1DF9007C99AC}" dt="2021-03-01T06:37:47.647" v="422" actId="478"/>
          <ac:spMkLst>
            <pc:docMk/>
            <pc:sldMk cId="1364216338" sldId="636"/>
            <ac:spMk id="17" creationId="{C3484D0C-7905-4424-BBC9-B23C55F335D2}"/>
          </ac:spMkLst>
        </pc:spChg>
        <pc:cxnChg chg="mod">
          <ac:chgData name="dcszjin@nus.edu.sg" userId="cd05a825-544c-438a-9ba1-08e63db50b47" providerId="ADAL" clId="{6F17B5A8-8938-4206-8B5F-1DF9007C99AC}" dt="2021-03-01T06:37:46.888" v="421" actId="478"/>
          <ac:cxnSpMkLst>
            <pc:docMk/>
            <pc:sldMk cId="1364216338" sldId="636"/>
            <ac:cxnSpMk id="11" creationId="{692DA3A9-F762-430E-A74A-81B0C7CCC482}"/>
          </ac:cxnSpMkLst>
        </pc:cxnChg>
      </pc:sldChg>
      <pc:sldChg chg="addSp delSp modSp add del mod">
        <pc:chgData name="dcszjin@nus.edu.sg" userId="cd05a825-544c-438a-9ba1-08e63db50b47" providerId="ADAL" clId="{6F17B5A8-8938-4206-8B5F-1DF9007C99AC}" dt="2021-03-01T06:49:01.783" v="721" actId="47"/>
        <pc:sldMkLst>
          <pc:docMk/>
          <pc:sldMk cId="3364444345" sldId="636"/>
        </pc:sldMkLst>
        <pc:spChg chg="mod">
          <ac:chgData name="dcszjin@nus.edu.sg" userId="cd05a825-544c-438a-9ba1-08e63db50b47" providerId="ADAL" clId="{6F17B5A8-8938-4206-8B5F-1DF9007C99AC}" dt="2021-03-01T06:41:04.904" v="586" actId="20577"/>
          <ac:spMkLst>
            <pc:docMk/>
            <pc:sldMk cId="3364444345" sldId="636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09.300" v="625" actId="14100"/>
          <ac:spMkLst>
            <pc:docMk/>
            <pc:sldMk cId="3364444345" sldId="636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1T06:48:58.104" v="720" actId="1076"/>
          <ac:spMkLst>
            <pc:docMk/>
            <pc:sldMk cId="3364444345" sldId="636"/>
            <ac:spMk id="10" creationId="{DD417D5F-2FD6-4918-8478-05A0FB0B5987}"/>
          </ac:spMkLst>
        </pc:spChg>
        <pc:spChg chg="mod">
          <ac:chgData name="dcszjin@nus.edu.sg" userId="cd05a825-544c-438a-9ba1-08e63db50b47" providerId="ADAL" clId="{6F17B5A8-8938-4206-8B5F-1DF9007C99AC}" dt="2021-03-01T06:41:13.573" v="591" actId="1076"/>
          <ac:spMkLst>
            <pc:docMk/>
            <pc:sldMk cId="3364444345" sldId="636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49.191" v="533" actId="478"/>
          <ac:spMkLst>
            <pc:docMk/>
            <pc:sldMk cId="3364444345" sldId="636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1:08.871" v="589" actId="20577"/>
          <ac:spMkLst>
            <pc:docMk/>
            <pc:sldMk cId="3364444345" sldId="636"/>
            <ac:spMk id="14338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41:43.577" v="611"/>
        <pc:sldMkLst>
          <pc:docMk/>
          <pc:sldMk cId="1109647801" sldId="637"/>
        </pc:sldMkLst>
      </pc:sldChg>
      <pc:sldChg chg="addSp modSp add mod">
        <pc:chgData name="dcszjin@nus.edu.sg" userId="cd05a825-544c-438a-9ba1-08e63db50b47" providerId="ADAL" clId="{6F17B5A8-8938-4206-8B5F-1DF9007C99AC}" dt="2021-03-08T06:53:03.979" v="1111" actId="20577"/>
        <pc:sldMkLst>
          <pc:docMk/>
          <pc:sldMk cId="1235845528" sldId="637"/>
        </pc:sldMkLst>
        <pc:spChg chg="mod">
          <ac:chgData name="dcszjin@nus.edu.sg" userId="cd05a825-544c-438a-9ba1-08e63db50b47" providerId="ADAL" clId="{6F17B5A8-8938-4206-8B5F-1DF9007C99AC}" dt="2021-03-01T06:53:42.682" v="1089"/>
          <ac:spMkLst>
            <pc:docMk/>
            <pc:sldMk cId="1235845528" sldId="637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52.890" v="674" actId="6549"/>
          <ac:spMkLst>
            <pc:docMk/>
            <pc:sldMk cId="1235845528" sldId="637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8T06:53:03.979" v="1111" actId="20577"/>
          <ac:spMkLst>
            <pc:docMk/>
            <pc:sldMk cId="1235845528" sldId="637"/>
            <ac:spMk id="10" creationId="{FBA1F209-CAAB-4B47-AA65-381927EA65B9}"/>
          </ac:spMkLst>
        </pc:spChg>
        <pc:spChg chg="add mod">
          <ac:chgData name="dcszjin@nus.edu.sg" userId="cd05a825-544c-438a-9ba1-08e63db50b47" providerId="ADAL" clId="{6F17B5A8-8938-4206-8B5F-1DF9007C99AC}" dt="2021-03-01T06:49:45.475" v="807" actId="14100"/>
          <ac:spMkLst>
            <pc:docMk/>
            <pc:sldMk cId="1235845528" sldId="637"/>
            <ac:spMk id="11" creationId="{5CB410A3-741D-4798-B113-600BAD33641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3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9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3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73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100" y="1227775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#include / #define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1445D7D-23A1-4B14-887B-9634FAA15056}"/>
              </a:ext>
            </a:extLst>
          </p:cNvPr>
          <p:cNvSpPr txBox="1"/>
          <p:nvPr/>
        </p:nvSpPr>
        <p:spPr>
          <a:xfrm>
            <a:off x="1998694" y="1905506"/>
            <a:ext cx="3145667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b.h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foo(PI);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058E7D-411E-40F1-B36B-94D2CCD22DC1}"/>
              </a:ext>
            </a:extLst>
          </p:cNvPr>
          <p:cNvSpPr txBox="1"/>
          <p:nvPr/>
        </p:nvSpPr>
        <p:spPr>
          <a:xfrm>
            <a:off x="5486798" y="2000790"/>
            <a:ext cx="31456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#define PI 3.1415926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EE83FFF-EB0D-47DF-B41B-F9310032622B}"/>
              </a:ext>
            </a:extLst>
          </p:cNvPr>
          <p:cNvSpPr txBox="1"/>
          <p:nvPr/>
        </p:nvSpPr>
        <p:spPr>
          <a:xfrm>
            <a:off x="5486798" y="2938980"/>
            <a:ext cx="314566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x);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7876F5D-360A-4C05-AAA3-C1C1259864D6}"/>
              </a:ext>
            </a:extLst>
          </p:cNvPr>
          <p:cNvSpPr txBox="1"/>
          <p:nvPr/>
        </p:nvSpPr>
        <p:spPr>
          <a:xfrm>
            <a:off x="1988420" y="3746992"/>
            <a:ext cx="3145667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foo(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3.1415926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39C871D2-D142-4D45-9C02-E9BB8480AF00}"/>
              </a:ext>
            </a:extLst>
          </p:cNvPr>
          <p:cNvSpPr txBox="1"/>
          <p:nvPr/>
        </p:nvSpPr>
        <p:spPr>
          <a:xfrm>
            <a:off x="4376329" y="1791024"/>
            <a:ext cx="95656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a.c</a:t>
            </a:r>
            <a:endParaRPr lang="en-US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E0A487E-D60F-436A-A271-35BAFAB98EEE}"/>
              </a:ext>
            </a:extLst>
          </p:cNvPr>
          <p:cNvSpPr txBox="1"/>
          <p:nvPr/>
        </p:nvSpPr>
        <p:spPr>
          <a:xfrm>
            <a:off x="8017715" y="1816124"/>
            <a:ext cx="956562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b.h</a:t>
            </a:r>
            <a:endParaRPr lang="en-US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13A8F48-7672-419A-BB40-F149C3908B8A}"/>
              </a:ext>
            </a:extLst>
          </p:cNvPr>
          <p:cNvSpPr txBox="1"/>
          <p:nvPr/>
        </p:nvSpPr>
        <p:spPr>
          <a:xfrm>
            <a:off x="8017715" y="2738925"/>
            <a:ext cx="956562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c.h</a:t>
            </a:r>
            <a:endParaRPr lang="en-US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2DB9541-7A10-438C-8000-9EEB1A74CA69}"/>
              </a:ext>
            </a:extLst>
          </p:cNvPr>
          <p:cNvSpPr txBox="1"/>
          <p:nvPr/>
        </p:nvSpPr>
        <p:spPr>
          <a:xfrm>
            <a:off x="4408768" y="3585326"/>
            <a:ext cx="95656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 </a:t>
            </a:r>
            <a:r>
              <a:rPr lang="en-US" dirty="0" err="1"/>
              <a:t>a.c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DEA9C6-92CD-41DC-9B88-2CBF8DA65277}"/>
              </a:ext>
            </a:extLst>
          </p:cNvPr>
          <p:cNvSpPr/>
          <p:nvPr/>
        </p:nvSpPr>
        <p:spPr>
          <a:xfrm>
            <a:off x="146583" y="2158497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preprocessing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39643799-7F72-4672-8AF4-C8384AC0FFD4}"/>
              </a:ext>
            </a:extLst>
          </p:cNvPr>
          <p:cNvSpPr/>
          <p:nvPr/>
        </p:nvSpPr>
        <p:spPr>
          <a:xfrm>
            <a:off x="158768" y="4266532"/>
            <a:ext cx="1737399" cy="893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preprocessing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69837889-92FE-4111-A239-B16EA889BA9C}"/>
              </a:ext>
            </a:extLst>
          </p:cNvPr>
          <p:cNvSpPr txBox="1"/>
          <p:nvPr/>
        </p:nvSpPr>
        <p:spPr>
          <a:xfrm>
            <a:off x="3675895" y="5830669"/>
            <a:ext cx="165699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Replaced due to #define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BF1B71-46D2-4926-A075-14E70DA93350}"/>
              </a:ext>
            </a:extLst>
          </p:cNvPr>
          <p:cNvCxnSpPr>
            <a:cxnSpLocks/>
            <a:stCxn id="229" idx="0"/>
          </p:cNvCxnSpPr>
          <p:nvPr/>
        </p:nvCxnSpPr>
        <p:spPr>
          <a:xfrm flipH="1" flipV="1">
            <a:off x="3352804" y="5265147"/>
            <a:ext cx="1151590" cy="5655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2871C27A-BE50-436B-9AAE-80DB81BFAA63}"/>
              </a:ext>
            </a:extLst>
          </p:cNvPr>
          <p:cNvSpPr txBox="1"/>
          <p:nvPr/>
        </p:nvSpPr>
        <p:spPr>
          <a:xfrm>
            <a:off x="5526124" y="3991522"/>
            <a:ext cx="200100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Content from </a:t>
            </a:r>
            <a:r>
              <a:rPr lang="en-US" dirty="0" err="1"/>
              <a:t>c.h</a:t>
            </a:r>
            <a:r>
              <a:rPr lang="en-US" dirty="0"/>
              <a:t> (included via </a:t>
            </a:r>
            <a:r>
              <a:rPr lang="en-US" dirty="0" err="1"/>
              <a:t>b.h</a:t>
            </a:r>
            <a:r>
              <a:rPr lang="en-US" dirty="0"/>
              <a:t>)</a:t>
            </a: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D13F9A76-9BB6-46F8-9A5D-855D79837625}"/>
              </a:ext>
            </a:extLst>
          </p:cNvPr>
          <p:cNvCxnSpPr>
            <a:cxnSpLocks/>
            <a:stCxn id="230" idx="1"/>
          </p:cNvCxnSpPr>
          <p:nvPr/>
        </p:nvCxnSpPr>
        <p:spPr>
          <a:xfrm flipH="1" flipV="1">
            <a:off x="4504394" y="4189154"/>
            <a:ext cx="1021730" cy="1255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1" grpId="0" animBg="1"/>
      <p:bldP spid="222" grpId="0" animBg="1"/>
      <p:bldP spid="2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86725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Checks an assertion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5987" y="1700265"/>
            <a:ext cx="7543514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// Assertion: </a:t>
            </a:r>
            <a:r>
              <a:rPr lang="nn-NO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 &gt;= 0 &amp;&amp; i &lt; nrows &amp;&amp; j &gt;= 0 &amp;&amp; j &lt; ncols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83BD275-0229-4035-82F8-BA61FB05F696}"/>
              </a:ext>
            </a:extLst>
          </p:cNvPr>
          <p:cNvSpPr txBox="1"/>
          <p:nvPr/>
        </p:nvSpPr>
        <p:spPr>
          <a:xfrm>
            <a:off x="1035987" y="3886417"/>
            <a:ext cx="7543514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assert(i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i &lt; nrows &amp;&amp; j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&lt; ncols);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74114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8382000" cy="41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If the assertion fails, the program exits with a message.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35987" y="1754669"/>
            <a:ext cx="754351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assert: assert.c:12: int main(): Assertion `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0 &amp;&amp;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&gt;= 0 &amp;&amp; j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 failed.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Aborted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4FCCF6-EBDA-4CE0-81CD-87612F7619E8}"/>
              </a:ext>
            </a:extLst>
          </p:cNvPr>
          <p:cNvSpPr txBox="1"/>
          <p:nvPr/>
        </p:nvSpPr>
        <p:spPr>
          <a:xfrm>
            <a:off x="1035987" y="3121135"/>
            <a:ext cx="754351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j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logical error!</a:t>
            </a:r>
          </a:p>
          <a:p>
            <a:pPr>
              <a:defRPr/>
            </a:pP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assert(i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i &lt; nrows &amp;&amp; j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&lt; ncols);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No redundant work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Do only what is necessary.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382CE6-82FA-4AB3-92A7-7E274C3F89FD}"/>
              </a:ext>
            </a:extLst>
          </p:cNvPr>
          <p:cNvSpPr txBox="1"/>
          <p:nvPr/>
        </p:nvSpPr>
        <p:spPr>
          <a:xfrm>
            <a:off x="1013878" y="2376881"/>
            <a:ext cx="524927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CBA1797-F87E-4AEF-B309-49140ECBA55F}"/>
              </a:ext>
            </a:extLst>
          </p:cNvPr>
          <p:cNvSpPr txBox="1"/>
          <p:nvPr/>
        </p:nvSpPr>
        <p:spPr>
          <a:xfrm>
            <a:off x="3584435" y="4168676"/>
            <a:ext cx="5357425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sqrt(n);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F56917-1B8B-478F-8FFC-174C0AEBC478}"/>
              </a:ext>
            </a:extLst>
          </p:cNvPr>
          <p:cNvSpPr/>
          <p:nvPr/>
        </p:nvSpPr>
        <p:spPr>
          <a:xfrm>
            <a:off x="3382295" y="2864177"/>
            <a:ext cx="139618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5C5741-59DA-4D4C-ABD1-AAFD00BCF15A}"/>
              </a:ext>
            </a:extLst>
          </p:cNvPr>
          <p:cNvSpPr/>
          <p:nvPr/>
        </p:nvSpPr>
        <p:spPr>
          <a:xfrm>
            <a:off x="5943598" y="4667108"/>
            <a:ext cx="167640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DCFF1E-C7C1-4234-9A2E-27DE8F6027BD}"/>
              </a:ext>
            </a:extLst>
          </p:cNvPr>
          <p:cNvSpPr txBox="1"/>
          <p:nvPr/>
        </p:nvSpPr>
        <p:spPr>
          <a:xfrm>
            <a:off x="7249389" y="5322838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4B7307-8B9C-4DF9-A30D-13917EC95682}"/>
              </a:ext>
            </a:extLst>
          </p:cNvPr>
          <p:cNvSpPr txBox="1"/>
          <p:nvPr/>
        </p:nvSpPr>
        <p:spPr>
          <a:xfrm>
            <a:off x="5284468" y="3322211"/>
            <a:ext cx="299466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100 seconds vs 3 seconds on </a:t>
            </a:r>
            <a:r>
              <a:rPr lang="en-US" dirty="0" err="1"/>
              <a:t>is_prime</a:t>
            </a:r>
            <a:r>
              <a:rPr lang="en-US" dirty="0"/>
              <a:t>(10000000001)!</a:t>
            </a:r>
          </a:p>
        </p:txBody>
      </p:sp>
    </p:spTree>
    <p:extLst>
      <p:ext uri="{BB962C8B-B14F-4D97-AF65-F5344CB8AC3E}">
        <p14:creationId xmlns:p14="http://schemas.microsoft.com/office/powerpoint/2010/main" val="19165640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29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No duplicates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Do NOT repeat work.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4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Example: 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Compute the range of a list of k numbers.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D6C8EB-4657-4E37-BE88-8AB646F0F86F}"/>
              </a:ext>
            </a:extLst>
          </p:cNvPr>
          <p:cNvSpPr txBox="1"/>
          <p:nvPr/>
        </p:nvSpPr>
        <p:spPr>
          <a:xfrm>
            <a:off x="1303471" y="3905026"/>
            <a:ext cx="6531271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lvl="1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400" dirty="0"/>
              <a:t>Solution 1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once</a:t>
            </a:r>
            <a:r>
              <a:rPr lang="en-GB" sz="2000" dirty="0"/>
              <a:t> to compute the maximum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(again) </a:t>
            </a:r>
            <a:r>
              <a:rPr lang="en-GB" sz="2000" dirty="0"/>
              <a:t>to compute the minimum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Compute maximum – minimum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20F974-1539-439B-8444-97209D6BF886}"/>
              </a:ext>
            </a:extLst>
          </p:cNvPr>
          <p:cNvSpPr txBox="1"/>
          <p:nvPr/>
        </p:nvSpPr>
        <p:spPr>
          <a:xfrm>
            <a:off x="1309258" y="5392371"/>
            <a:ext cx="6525484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lvl="1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400" dirty="0"/>
              <a:t>Solution 2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once</a:t>
            </a:r>
            <a:r>
              <a:rPr lang="en-GB" sz="2000" dirty="0"/>
              <a:t> to compute </a:t>
            </a:r>
            <a:r>
              <a:rPr lang="en-GB" sz="2000" dirty="0">
                <a:solidFill>
                  <a:srgbClr val="0000FF"/>
                </a:solidFill>
              </a:rPr>
              <a:t>both the maximum and the minimum</a:t>
            </a:r>
            <a:r>
              <a:rPr lang="en-GB" sz="2000" dirty="0"/>
              <a:t> at the same time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Compute maximum – minimum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4C85C7-E968-4CC2-A469-7DF4A3FAAEB6}"/>
              </a:ext>
            </a:extLst>
          </p:cNvPr>
          <p:cNvSpPr txBox="1"/>
          <p:nvPr/>
        </p:nvSpPr>
        <p:spPr>
          <a:xfrm>
            <a:off x="7275368" y="5761702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</p:spTree>
    <p:extLst>
      <p:ext uri="{BB962C8B-B14F-4D97-AF65-F5344CB8AC3E}">
        <p14:creationId xmlns:p14="http://schemas.microsoft.com/office/powerpoint/2010/main" val="35045278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Focus on </a:t>
            </a:r>
            <a:r>
              <a:rPr lang="en-GB" dirty="0">
                <a:solidFill>
                  <a:srgbClr val="0000FF"/>
                </a:solidFill>
              </a:rPr>
              <a:t>the order of growth </a:t>
            </a:r>
            <a:r>
              <a:rPr lang="en-GB" dirty="0"/>
              <a:t>and the worst-case scenario.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Initial computation: 7n – 12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ym typeface="Wingdings" panose="05000000000000000000" pitchFamily="2" charset="2"/>
              </a:rPr>
              <a:t>D</a:t>
            </a:r>
            <a:r>
              <a:rPr lang="en-US" dirty="0" err="1">
                <a:sym typeface="Wingdings" panose="05000000000000000000" pitchFamily="2" charset="2"/>
              </a:rPr>
              <a:t>rop</a:t>
            </a:r>
            <a:r>
              <a:rPr lang="en-US" dirty="0">
                <a:sym typeface="Wingdings" panose="05000000000000000000" pitchFamily="2" charset="2"/>
              </a:rPr>
              <a:t> constants and keep only the term with the highest rate of growth. 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Final result: O(n)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AFFBA73-AAEB-4C10-ABCA-A7B7BA817286}"/>
              </a:ext>
            </a:extLst>
          </p:cNvPr>
          <p:cNvSpPr txBox="1"/>
          <p:nvPr/>
        </p:nvSpPr>
        <p:spPr>
          <a:xfrm>
            <a:off x="1261472" y="2677348"/>
            <a:ext cx="449151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!=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first =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second = third;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third = first +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7A0118-311B-4740-8B44-832396F4DFFA}"/>
                  </a:ext>
                </a:extLst>
              </p:cNvPr>
              <p:cNvSpPr txBox="1"/>
              <p:nvPr/>
            </p:nvSpPr>
            <p:spPr>
              <a:xfrm>
                <a:off x="791300" y="5796060"/>
                <a:ext cx="7017656" cy="372410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indent="-18288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</a:pPr>
                <a:r>
                  <a:rPr lang="en-GB" dirty="0"/>
                  <a:t>O(1) &lt; O(log n) &lt;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GB" dirty="0"/>
                  <a:t>) &lt; O(n) &lt; O(n</a:t>
                </a:r>
                <a:r>
                  <a:rPr lang="en-GB" baseline="30000" dirty="0"/>
                  <a:t>2</a:t>
                </a:r>
                <a:r>
                  <a:rPr lang="en-GB" dirty="0"/>
                  <a:t>) &lt; O(n</a:t>
                </a:r>
                <a:r>
                  <a:rPr lang="en-GB" baseline="30000" dirty="0"/>
                  <a:t>3</a:t>
                </a:r>
                <a:r>
                  <a:rPr lang="en-GB" dirty="0"/>
                  <a:t>) &lt; … &lt; O(2</a:t>
                </a:r>
                <a:r>
                  <a:rPr lang="en-GB" baseline="30000" dirty="0"/>
                  <a:t>n</a:t>
                </a:r>
                <a:r>
                  <a:rPr lang="en-GB" dirty="0"/>
                  <a:t>) &lt; O(3</a:t>
                </a:r>
                <a:r>
                  <a:rPr lang="en-GB" baseline="30000" dirty="0"/>
                  <a:t>n</a:t>
                </a:r>
                <a:r>
                  <a:rPr lang="en-GB" dirty="0"/>
                  <a:t>)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7A0118-311B-4740-8B44-832396F4D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00" y="5796060"/>
                <a:ext cx="7017656" cy="372410"/>
              </a:xfrm>
              <a:prstGeom prst="rect">
                <a:avLst/>
              </a:prstGeom>
              <a:blipFill>
                <a:blip r:embed="rId3"/>
                <a:stretch>
                  <a:fillRect l="-694" t="-6349" r="-607" b="-23810"/>
                </a:stretch>
              </a:blipFill>
              <a:ln w="127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5202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Focus on the order of growth and the </a:t>
            </a:r>
            <a:r>
              <a:rPr lang="en-GB" dirty="0">
                <a:solidFill>
                  <a:srgbClr val="0000FF"/>
                </a:solidFill>
              </a:rPr>
              <a:t>worst-case scenario</a:t>
            </a:r>
            <a:r>
              <a:rPr lang="en-GB" dirty="0"/>
              <a:t>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EBD86B-E14A-44AC-BFF9-0E84C3CD8A92}"/>
              </a:ext>
            </a:extLst>
          </p:cNvPr>
          <p:cNvSpPr txBox="1"/>
          <p:nvPr/>
        </p:nvSpPr>
        <p:spPr>
          <a:xfrm>
            <a:off x="1013878" y="2662019"/>
            <a:ext cx="524927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AE2F8-91CC-42A9-9F08-A2CB7884BB4F}"/>
              </a:ext>
            </a:extLst>
          </p:cNvPr>
          <p:cNvSpPr txBox="1"/>
          <p:nvPr/>
        </p:nvSpPr>
        <p:spPr>
          <a:xfrm>
            <a:off x="3584435" y="4453814"/>
            <a:ext cx="5357425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sqrt(n);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E947-730A-4EF3-82CB-A3F101E6D172}"/>
              </a:ext>
            </a:extLst>
          </p:cNvPr>
          <p:cNvSpPr/>
          <p:nvPr/>
        </p:nvSpPr>
        <p:spPr>
          <a:xfrm>
            <a:off x="3382295" y="3149315"/>
            <a:ext cx="139618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1F6D12-2380-4370-B223-2337A573F1C0}"/>
              </a:ext>
            </a:extLst>
          </p:cNvPr>
          <p:cNvSpPr/>
          <p:nvPr/>
        </p:nvSpPr>
        <p:spPr>
          <a:xfrm>
            <a:off x="5943598" y="4952246"/>
            <a:ext cx="167640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0381BA-EAF8-47AB-91D9-6F294A733F6A}"/>
              </a:ext>
            </a:extLst>
          </p:cNvPr>
          <p:cNvSpPr txBox="1"/>
          <p:nvPr/>
        </p:nvSpPr>
        <p:spPr>
          <a:xfrm>
            <a:off x="7249389" y="5607976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707D11-2221-4B70-A383-BC6518A42A05}"/>
              </a:ext>
            </a:extLst>
          </p:cNvPr>
          <p:cNvSpPr txBox="1"/>
          <p:nvPr/>
        </p:nvSpPr>
        <p:spPr>
          <a:xfrm>
            <a:off x="6403072" y="2682811"/>
            <a:ext cx="143833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Best case: </a:t>
            </a:r>
          </a:p>
          <a:p>
            <a:r>
              <a:rPr lang="en-US" dirty="0"/>
              <a:t>Both O(1)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E02B8D-D2D3-44AF-B2F0-E85171B024BF}"/>
                  </a:ext>
                </a:extLst>
              </p:cNvPr>
              <p:cNvSpPr txBox="1"/>
              <p:nvPr/>
            </p:nvSpPr>
            <p:spPr>
              <a:xfrm>
                <a:off x="6427469" y="3498622"/>
                <a:ext cx="1438338" cy="649409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Worst case: </a:t>
                </a:r>
                <a:br>
                  <a:rPr lang="en-US" dirty="0"/>
                </a:br>
                <a:r>
                  <a:rPr lang="en-US" dirty="0"/>
                  <a:t>O(n) vs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E02B8D-D2D3-44AF-B2F0-E85171B02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469" y="3498622"/>
                <a:ext cx="1438338" cy="649409"/>
              </a:xfrm>
              <a:prstGeom prst="rect">
                <a:avLst/>
              </a:prstGeom>
              <a:blipFill>
                <a:blip r:embed="rId3"/>
                <a:stretch>
                  <a:fillRect l="-2941" t="-4630" r="-4202" b="-13889"/>
                </a:stretch>
              </a:blipFill>
              <a:ln w="127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17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Week9 -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There are other important qualities in a program in addition </a:t>
            </a:r>
            <a:r>
              <a:rPr lang="en-US" sz="6000"/>
              <a:t>to correctness!</a:t>
            </a:r>
            <a:endParaRPr lang="en-US" sz="3200" dirty="0"/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</TotalTime>
  <Words>874</Words>
  <Application>Microsoft Office PowerPoint</Application>
  <PresentationFormat>On-screen Show (4:3)</PresentationFormat>
  <Paragraphs>169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Courier New</vt:lpstr>
      <vt:lpstr>Times New Roman</vt:lpstr>
      <vt:lpstr>Wingdings</vt:lpstr>
      <vt:lpstr>Clarity</vt:lpstr>
      <vt:lpstr>PowerPoint Presentation</vt:lpstr>
      <vt:lpstr>#include / #define</vt:lpstr>
      <vt:lpstr>assert</vt:lpstr>
      <vt:lpstr>assert</vt:lpstr>
      <vt:lpstr>Good Habits for Writing Efficient Code</vt:lpstr>
      <vt:lpstr>Good Habits for Writing Efficient Code</vt:lpstr>
      <vt:lpstr>Time Complexity Analysis</vt:lpstr>
      <vt:lpstr>Time Complexity Analysis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</cp:revision>
  <cp:lastPrinted>2014-06-20T04:24:53Z</cp:lastPrinted>
  <dcterms:created xsi:type="dcterms:W3CDTF">1998-09-05T15:03:32Z</dcterms:created>
  <dcterms:modified xsi:type="dcterms:W3CDTF">2021-03-22T03:51:14Z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