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606" r:id="rId3"/>
    <p:sldId id="605" r:id="rId4"/>
    <p:sldId id="620" r:id="rId5"/>
    <p:sldId id="638" r:id="rId6"/>
    <p:sldId id="622" r:id="rId7"/>
    <p:sldId id="635" r:id="rId8"/>
    <p:sldId id="553" r:id="rId9"/>
    <p:sldId id="637" r:id="rId10"/>
    <p:sldId id="602" r:id="rId11"/>
    <p:sldId id="525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99"/>
    <a:srgbClr val="006600"/>
    <a:srgbClr val="CCFFCC"/>
    <a:srgbClr val="000099"/>
    <a:srgbClr val="FF3300"/>
    <a:srgbClr val="000000"/>
    <a:srgbClr val="FE8D6E"/>
    <a:srgbClr val="91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7B5A8-8938-4206-8B5F-1DF9007C99AC}" v="4" dt="2021-03-08T06:53:03.979"/>
    <p1510:client id="{D2C53CB4-D98E-4A4D-AB3B-F903C3FA77B9}" v="24" dt="2021-03-08T05:37:18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 Jin" userId="cd05a825-544c-438a-9ba1-08e63db50b47" providerId="ADAL" clId="{867F3690-C100-40EE-A937-14612E9F3314}"/>
    <pc:docChg chg="undo custSel addSld delSld modSld">
      <pc:chgData name="Zhao Jin" userId="cd05a825-544c-438a-9ba1-08e63db50b47" providerId="ADAL" clId="{867F3690-C100-40EE-A937-14612E9F3314}" dt="2021-02-15T05:07:12.447" v="312" actId="1076"/>
      <pc:docMkLst>
        <pc:docMk/>
      </pc:docMkLst>
      <pc:sldChg chg="modSp mod">
        <pc:chgData name="Zhao Jin" userId="cd05a825-544c-438a-9ba1-08e63db50b47" providerId="ADAL" clId="{867F3690-C100-40EE-A937-14612E9F3314}" dt="2021-02-10T03:53:02.282" v="0" actId="20577"/>
        <pc:sldMkLst>
          <pc:docMk/>
          <pc:sldMk cId="0" sldId="256"/>
        </pc:sldMkLst>
        <pc:spChg chg="mod">
          <ac:chgData name="Zhao Jin" userId="cd05a825-544c-438a-9ba1-08e63db50b47" providerId="ADAL" clId="{867F3690-C100-40EE-A937-14612E9F3314}" dt="2021-02-10T03:53:02.282" v="0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2775173622" sldId="524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2775173622" sldId="524"/>
            <ac:spMk id="9" creationId="{00000000-0000-0000-0000-000000000000}"/>
          </ac:spMkLst>
        </pc:spChg>
      </pc:sldChg>
      <pc:sldChg chg="modSp mod">
        <pc:chgData name="Zhao Jin" userId="cd05a825-544c-438a-9ba1-08e63db50b47" providerId="ADAL" clId="{867F3690-C100-40EE-A937-14612E9F3314}" dt="2021-02-11T11:16:16.653" v="199" actId="207"/>
        <pc:sldMkLst>
          <pc:docMk/>
          <pc:sldMk cId="4078418712" sldId="525"/>
        </pc:sldMkLst>
        <pc:spChg chg="mod">
          <ac:chgData name="Zhao Jin" userId="cd05a825-544c-438a-9ba1-08e63db50b47" providerId="ADAL" clId="{867F3690-C100-40EE-A937-14612E9F3314}" dt="2021-02-11T11:16:16.653" v="199" actId="207"/>
          <ac:spMkLst>
            <pc:docMk/>
            <pc:sldMk cId="4078418712" sldId="525"/>
            <ac:spMk id="8" creationId="{00000000-0000-0000-0000-000000000000}"/>
          </ac:spMkLst>
        </pc:spChg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4078418712" sldId="525"/>
            <ac:spMk id="43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2882118053" sldId="552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2882118053" sldId="552"/>
            <ac:spMk id="7" creationId="{00000000-0000-0000-0000-000000000000}"/>
          </ac:spMkLst>
        </pc:spChg>
      </pc:sldChg>
      <pc:sldChg chg="modSp add mod">
        <pc:chgData name="Zhao Jin" userId="cd05a825-544c-438a-9ba1-08e63db50b47" providerId="ADAL" clId="{867F3690-C100-40EE-A937-14612E9F3314}" dt="2021-02-15T04:57:13.323" v="201"/>
        <pc:sldMkLst>
          <pc:docMk/>
          <pc:sldMk cId="1427618944" sldId="553"/>
        </pc:sldMkLst>
        <pc:spChg chg="mod">
          <ac:chgData name="Zhao Jin" userId="cd05a825-544c-438a-9ba1-08e63db50b47" providerId="ADAL" clId="{867F3690-C100-40EE-A937-14612E9F3314}" dt="2021-02-15T04:57:13.323" v="201"/>
          <ac:spMkLst>
            <pc:docMk/>
            <pc:sldMk cId="1427618944" sldId="553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2082920116" sldId="553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2082920116" sldId="553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1659983766" sldId="554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1659983766" sldId="554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686532275" sldId="558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686532275" sldId="558"/>
            <ac:spMk id="7" creationId="{00000000-0000-0000-0000-000000000000}"/>
          </ac:spMkLst>
        </pc:spChg>
      </pc:sldChg>
      <pc:sldChg chg="modSp add del mod">
        <pc:chgData name="Zhao Jin" userId="cd05a825-544c-438a-9ba1-08e63db50b47" providerId="ADAL" clId="{867F3690-C100-40EE-A937-14612E9F3314}" dt="2021-02-15T04:59:11.851" v="203" actId="207"/>
        <pc:sldMkLst>
          <pc:docMk/>
          <pc:sldMk cId="1663851036" sldId="559"/>
        </pc:sldMkLst>
        <pc:spChg chg="mod">
          <ac:chgData name="Zhao Jin" userId="cd05a825-544c-438a-9ba1-08e63db50b47" providerId="ADAL" clId="{867F3690-C100-40EE-A937-14612E9F3314}" dt="2021-02-11T11:15:11.855" v="41" actId="20577"/>
          <ac:spMkLst>
            <pc:docMk/>
            <pc:sldMk cId="1663851036" sldId="559"/>
            <ac:spMk id="7" creationId="{00000000-0000-0000-0000-000000000000}"/>
          </ac:spMkLst>
        </pc:spChg>
        <pc:spChg chg="mod">
          <ac:chgData name="Zhao Jin" userId="cd05a825-544c-438a-9ba1-08e63db50b47" providerId="ADAL" clId="{867F3690-C100-40EE-A937-14612E9F3314}" dt="2021-02-15T04:59:11.851" v="203" actId="207"/>
          <ac:spMkLst>
            <pc:docMk/>
            <pc:sldMk cId="1663851036" sldId="559"/>
            <ac:spMk id="16" creationId="{D2096CE0-F283-4186-90FF-7C54FF151885}"/>
          </ac:spMkLst>
        </pc:spChg>
      </pc:sldChg>
      <pc:sldChg chg="addSp delSp modSp add mod">
        <pc:chgData name="Zhao Jin" userId="cd05a825-544c-438a-9ba1-08e63db50b47" providerId="ADAL" clId="{867F3690-C100-40EE-A937-14612E9F3314}" dt="2021-02-15T05:07:12.447" v="312" actId="1076"/>
        <pc:sldMkLst>
          <pc:docMk/>
          <pc:sldMk cId="1971208294" sldId="560"/>
        </pc:sldMkLst>
        <pc:spChg chg="add del mod">
          <ac:chgData name="Zhao Jin" userId="cd05a825-544c-438a-9ba1-08e63db50b47" providerId="ADAL" clId="{867F3690-C100-40EE-A937-14612E9F3314}" dt="2021-02-15T05:06:53.976" v="311"/>
          <ac:spMkLst>
            <pc:docMk/>
            <pc:sldMk cId="1971208294" sldId="560"/>
            <ac:spMk id="2" creationId="{E02B9526-DE6C-475A-8918-F3237759A071}"/>
          </ac:spMkLst>
        </pc:spChg>
        <pc:spChg chg="mod">
          <ac:chgData name="Zhao Jin" userId="cd05a825-544c-438a-9ba1-08e63db50b47" providerId="ADAL" clId="{867F3690-C100-40EE-A937-14612E9F3314}" dt="2021-02-11T11:15:15.706" v="42"/>
          <ac:spMkLst>
            <pc:docMk/>
            <pc:sldMk cId="1971208294" sldId="560"/>
            <ac:spMk id="7" creationId="{00000000-0000-0000-0000-000000000000}"/>
          </ac:spMkLst>
        </pc:spChg>
        <pc:spChg chg="add mod">
          <ac:chgData name="Zhao Jin" userId="cd05a825-544c-438a-9ba1-08e63db50b47" providerId="ADAL" clId="{867F3690-C100-40EE-A937-14612E9F3314}" dt="2021-02-15T05:07:12.447" v="312" actId="1076"/>
          <ac:spMkLst>
            <pc:docMk/>
            <pc:sldMk cId="1971208294" sldId="560"/>
            <ac:spMk id="9" creationId="{9D03A96E-4EDD-4A21-837D-84F7B91B2C3E}"/>
          </ac:spMkLst>
        </pc:spChg>
        <pc:spChg chg="mod">
          <ac:chgData name="Zhao Jin" userId="cd05a825-544c-438a-9ba1-08e63db50b47" providerId="ADAL" clId="{867F3690-C100-40EE-A937-14612E9F3314}" dt="2021-02-15T05:03:49.372" v="211" actId="20577"/>
          <ac:spMkLst>
            <pc:docMk/>
            <pc:sldMk cId="1971208294" sldId="560"/>
            <ac:spMk id="30" creationId="{C70A47A0-816F-405E-B986-DCD3BF78F602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1986771488" sldId="561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1986771488" sldId="561"/>
            <ac:spMk id="7" creationId="{00000000-0000-0000-0000-000000000000}"/>
          </ac:spMkLst>
        </pc:spChg>
      </pc:sldChg>
      <pc:sldChg chg="modSp add mod">
        <pc:chgData name="Zhao Jin" userId="cd05a825-544c-438a-9ba1-08e63db50b47" providerId="ADAL" clId="{867F3690-C100-40EE-A937-14612E9F3314}" dt="2021-02-11T11:14:08.750" v="27" actId="20577"/>
        <pc:sldMkLst>
          <pc:docMk/>
          <pc:sldMk cId="894186310" sldId="564"/>
        </pc:sldMkLst>
        <pc:spChg chg="mod">
          <ac:chgData name="Zhao Jin" userId="cd05a825-544c-438a-9ba1-08e63db50b47" providerId="ADAL" clId="{867F3690-C100-40EE-A937-14612E9F3314}" dt="2021-02-11T11:14:08.750" v="27" actId="20577"/>
          <ac:spMkLst>
            <pc:docMk/>
            <pc:sldMk cId="894186310" sldId="564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1276365520" sldId="564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1276365520" sldId="564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827193018" sldId="565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827193018" sldId="565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3959984611" sldId="566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3959984611" sldId="566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2879329457" sldId="568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2879329457" sldId="568"/>
            <ac:spMk id="9" creationId="{00000000-0000-0000-0000-000000000000}"/>
          </ac:spMkLst>
        </pc:spChg>
      </pc:sldChg>
      <pc:sldChg chg="modSp del">
        <pc:chgData name="Zhao Jin" userId="cd05a825-544c-438a-9ba1-08e63db50b47" providerId="ADAL" clId="{867F3690-C100-40EE-A937-14612E9F3314}" dt="2021-02-11T11:12:55.303" v="2" actId="47"/>
        <pc:sldMkLst>
          <pc:docMk/>
          <pc:sldMk cId="4240540711" sldId="569"/>
        </pc:sldMkLst>
        <pc:spChg chg="mod">
          <ac:chgData name="Zhao Jin" userId="cd05a825-544c-438a-9ba1-08e63db50b47" providerId="ADAL" clId="{867F3690-C100-40EE-A937-14612E9F3314}" dt="2021-02-10T03:53:20.900" v="1"/>
          <ac:spMkLst>
            <pc:docMk/>
            <pc:sldMk cId="4240540711" sldId="569"/>
            <ac:spMk id="7" creationId="{00000000-0000-0000-0000-000000000000}"/>
          </ac:spMkLst>
        </pc:spChg>
      </pc:sldChg>
      <pc:sldChg chg="delSp modSp add mod delAnim">
        <pc:chgData name="Zhao Jin" userId="cd05a825-544c-438a-9ba1-08e63db50b47" providerId="ADAL" clId="{867F3690-C100-40EE-A937-14612E9F3314}" dt="2021-02-15T04:58:14.889" v="202" actId="478"/>
        <pc:sldMkLst>
          <pc:docMk/>
          <pc:sldMk cId="4156536479" sldId="590"/>
        </pc:sldMkLst>
        <pc:spChg chg="mod">
          <ac:chgData name="Zhao Jin" userId="cd05a825-544c-438a-9ba1-08e63db50b47" providerId="ADAL" clId="{867F3690-C100-40EE-A937-14612E9F3314}" dt="2021-02-11T11:13:32.173" v="10" actId="20577"/>
          <ac:spMkLst>
            <pc:docMk/>
            <pc:sldMk cId="4156536479" sldId="590"/>
            <ac:spMk id="7" creationId="{00000000-0000-0000-0000-000000000000}"/>
          </ac:spMkLst>
        </pc:spChg>
        <pc:spChg chg="del">
          <ac:chgData name="Zhao Jin" userId="cd05a825-544c-438a-9ba1-08e63db50b47" providerId="ADAL" clId="{867F3690-C100-40EE-A937-14612E9F3314}" dt="2021-02-15T04:58:14.889" v="202" actId="478"/>
          <ac:spMkLst>
            <pc:docMk/>
            <pc:sldMk cId="4156536479" sldId="590"/>
            <ac:spMk id="34" creationId="{1DA4B870-5E05-4566-A46F-B6A051179C55}"/>
          </ac:spMkLst>
        </pc:spChg>
      </pc:sldChg>
      <pc:sldChg chg="modSp add mod">
        <pc:chgData name="Zhao Jin" userId="cd05a825-544c-438a-9ba1-08e63db50b47" providerId="ADAL" clId="{867F3690-C100-40EE-A937-14612E9F3314}" dt="2021-02-11T11:13:35.741" v="11"/>
        <pc:sldMkLst>
          <pc:docMk/>
          <pc:sldMk cId="2217225800" sldId="594"/>
        </pc:sldMkLst>
        <pc:spChg chg="mod">
          <ac:chgData name="Zhao Jin" userId="cd05a825-544c-438a-9ba1-08e63db50b47" providerId="ADAL" clId="{867F3690-C100-40EE-A937-14612E9F3314}" dt="2021-02-11T11:13:35.741" v="11"/>
          <ac:spMkLst>
            <pc:docMk/>
            <pc:sldMk cId="2217225800" sldId="594"/>
            <ac:spMk id="7" creationId="{00000000-0000-0000-0000-000000000000}"/>
          </ac:spMkLst>
        </pc:spChg>
      </pc:sldChg>
      <pc:sldChg chg="delSp modSp add mod">
        <pc:chgData name="Zhao Jin" userId="cd05a825-544c-438a-9ba1-08e63db50b47" providerId="ADAL" clId="{867F3690-C100-40EE-A937-14612E9F3314}" dt="2021-02-11T11:13:40.184" v="13" actId="478"/>
        <pc:sldMkLst>
          <pc:docMk/>
          <pc:sldMk cId="2419983458" sldId="595"/>
        </pc:sldMkLst>
        <pc:spChg chg="mod">
          <ac:chgData name="Zhao Jin" userId="cd05a825-544c-438a-9ba1-08e63db50b47" providerId="ADAL" clId="{867F3690-C100-40EE-A937-14612E9F3314}" dt="2021-02-11T11:13:37.679" v="12"/>
          <ac:spMkLst>
            <pc:docMk/>
            <pc:sldMk cId="2419983458" sldId="595"/>
            <ac:spMk id="7" creationId="{00000000-0000-0000-0000-000000000000}"/>
          </ac:spMkLst>
        </pc:spChg>
        <pc:spChg chg="del">
          <ac:chgData name="Zhao Jin" userId="cd05a825-544c-438a-9ba1-08e63db50b47" providerId="ADAL" clId="{867F3690-C100-40EE-A937-14612E9F3314}" dt="2021-02-11T11:13:40.184" v="13" actId="478"/>
          <ac:spMkLst>
            <pc:docMk/>
            <pc:sldMk cId="2419983458" sldId="595"/>
            <ac:spMk id="9" creationId="{02DD4937-725F-46B8-8AE4-992DF5A782AD}"/>
          </ac:spMkLst>
        </pc:spChg>
      </pc:sldChg>
    </pc:docChg>
  </pc:docChgLst>
  <pc:docChgLst>
    <pc:chgData name="Zhao Jin" userId="cd05a825-544c-438a-9ba1-08e63db50b47" providerId="ADAL" clId="{C328B041-D897-B548-9F0A-DA2B3CC3BF8E}"/>
    <pc:docChg chg="undo custSel modSld">
      <pc:chgData name="Zhao Jin" userId="cd05a825-544c-438a-9ba1-08e63db50b47" providerId="ADAL" clId="{C328B041-D897-B548-9F0A-DA2B3CC3BF8E}" dt="2021-03-08T02:30:29.708" v="502" actId="478"/>
      <pc:docMkLst>
        <pc:docMk/>
      </pc:docMkLst>
      <pc:sldChg chg="addSp delSp modSp">
        <pc:chgData name="Zhao Jin" userId="cd05a825-544c-438a-9ba1-08e63db50b47" providerId="ADAL" clId="{C328B041-D897-B548-9F0A-DA2B3CC3BF8E}" dt="2021-03-08T01:59:34.595" v="472" actId="1076"/>
        <pc:sldMkLst>
          <pc:docMk/>
          <pc:sldMk cId="640598186" sldId="606"/>
        </pc:sldMkLst>
        <pc:spChg chg="del mod">
          <ac:chgData name="Zhao Jin" userId="cd05a825-544c-438a-9ba1-08e63db50b47" providerId="ADAL" clId="{C328B041-D897-B548-9F0A-DA2B3CC3BF8E}" dt="2021-03-08T01:57:38.912" v="292" actId="478"/>
          <ac:spMkLst>
            <pc:docMk/>
            <pc:sldMk cId="640598186" sldId="606"/>
            <ac:spMk id="2" creationId="{51C58C27-3B14-42B9-A7E7-EA4CB9CA7257}"/>
          </ac:spMkLst>
        </pc:spChg>
        <pc:spChg chg="mod">
          <ac:chgData name="Zhao Jin" userId="cd05a825-544c-438a-9ba1-08e63db50b47" providerId="ADAL" clId="{C328B041-D897-B548-9F0A-DA2B3CC3BF8E}" dt="2021-03-08T01:59:21.250" v="468" actId="20577"/>
          <ac:spMkLst>
            <pc:docMk/>
            <pc:sldMk cId="640598186" sldId="606"/>
            <ac:spMk id="8" creationId="{00000000-0000-0000-0000-000000000000}"/>
          </ac:spMkLst>
        </pc:spChg>
        <pc:spChg chg="del mod">
          <ac:chgData name="Zhao Jin" userId="cd05a825-544c-438a-9ba1-08e63db50b47" providerId="ADAL" clId="{C328B041-D897-B548-9F0A-DA2B3CC3BF8E}" dt="2021-03-08T01:57:38.912" v="292" actId="478"/>
          <ac:spMkLst>
            <pc:docMk/>
            <pc:sldMk cId="640598186" sldId="606"/>
            <ac:spMk id="11" creationId="{77437CA0-C20C-4626-A0E0-998E2B6D678A}"/>
          </ac:spMkLst>
        </pc:spChg>
        <pc:picChg chg="add del mod">
          <ac:chgData name="Zhao Jin" userId="cd05a825-544c-438a-9ba1-08e63db50b47" providerId="ADAL" clId="{C328B041-D897-B548-9F0A-DA2B3CC3BF8E}" dt="2021-03-08T01:57:23.305" v="289" actId="478"/>
          <ac:picMkLst>
            <pc:docMk/>
            <pc:sldMk cId="640598186" sldId="606"/>
            <ac:picMk id="3" creationId="{C72129A9-B0B8-864C-B99F-BE66C680F726}"/>
          </ac:picMkLst>
        </pc:picChg>
        <pc:picChg chg="add mod">
          <ac:chgData name="Zhao Jin" userId="cd05a825-544c-438a-9ba1-08e63db50b47" providerId="ADAL" clId="{C328B041-D897-B548-9F0A-DA2B3CC3BF8E}" dt="2021-03-08T01:59:34.595" v="472" actId="1076"/>
          <ac:picMkLst>
            <pc:docMk/>
            <pc:sldMk cId="640598186" sldId="606"/>
            <ac:picMk id="4" creationId="{1D40ECF6-344B-FE48-B159-24A367AE2581}"/>
          </ac:picMkLst>
        </pc:picChg>
        <pc:picChg chg="del mod">
          <ac:chgData name="Zhao Jin" userId="cd05a825-544c-438a-9ba1-08e63db50b47" providerId="ADAL" clId="{C328B041-D897-B548-9F0A-DA2B3CC3BF8E}" dt="2021-03-08T01:57:38.912" v="292" actId="478"/>
          <ac:picMkLst>
            <pc:docMk/>
            <pc:sldMk cId="640598186" sldId="606"/>
            <ac:picMk id="5" creationId="{242BC886-F834-413A-AE89-A5BA4EA26039}"/>
          </ac:picMkLst>
        </pc:picChg>
        <pc:picChg chg="del mod">
          <ac:chgData name="Zhao Jin" userId="cd05a825-544c-438a-9ba1-08e63db50b47" providerId="ADAL" clId="{C328B041-D897-B548-9F0A-DA2B3CC3BF8E}" dt="2021-03-08T01:57:38.912" v="292" actId="478"/>
          <ac:picMkLst>
            <pc:docMk/>
            <pc:sldMk cId="640598186" sldId="606"/>
            <ac:picMk id="13" creationId="{099946CC-D55C-427B-87A8-2A28E4640BC5}"/>
          </ac:picMkLst>
        </pc:picChg>
        <pc:cxnChg chg="del mod">
          <ac:chgData name="Zhao Jin" userId="cd05a825-544c-438a-9ba1-08e63db50b47" providerId="ADAL" clId="{C328B041-D897-B548-9F0A-DA2B3CC3BF8E}" dt="2021-03-08T01:57:38.912" v="292" actId="478"/>
          <ac:cxnSpMkLst>
            <pc:docMk/>
            <pc:sldMk cId="640598186" sldId="606"/>
            <ac:cxnSpMk id="18" creationId="{370E7FFF-A963-44C1-90E8-1FD6843962A5}"/>
          </ac:cxnSpMkLst>
        </pc:cxnChg>
      </pc:sldChg>
      <pc:sldChg chg="addSp delSp modSp delAnim modAnim">
        <pc:chgData name="Zhao Jin" userId="cd05a825-544c-438a-9ba1-08e63db50b47" providerId="ADAL" clId="{C328B041-D897-B548-9F0A-DA2B3CC3BF8E}" dt="2021-03-08T02:29:23.604" v="485"/>
        <pc:sldMkLst>
          <pc:docMk/>
          <pc:sldMk cId="282410985" sldId="620"/>
        </pc:sldMkLst>
        <pc:spChg chg="add">
          <ac:chgData name="Zhao Jin" userId="cd05a825-544c-438a-9ba1-08e63db50b47" providerId="ADAL" clId="{C328B041-D897-B548-9F0A-DA2B3CC3BF8E}" dt="2021-03-08T02:29:17.041" v="484"/>
          <ac:spMkLst>
            <pc:docMk/>
            <pc:sldMk cId="282410985" sldId="620"/>
            <ac:spMk id="10" creationId="{2EDFDD67-6333-9844-8194-21DDDD857199}"/>
          </ac:spMkLst>
        </pc:spChg>
        <pc:spChg chg="del">
          <ac:chgData name="Zhao Jin" userId="cd05a825-544c-438a-9ba1-08e63db50b47" providerId="ADAL" clId="{C328B041-D897-B548-9F0A-DA2B3CC3BF8E}" dt="2021-03-08T02:09:27.105" v="473" actId="478"/>
          <ac:spMkLst>
            <pc:docMk/>
            <pc:sldMk cId="282410985" sldId="620"/>
            <ac:spMk id="10" creationId="{DC015A31-59EB-4945-B34A-AB4D01672DA6}"/>
          </ac:spMkLst>
        </pc:spChg>
        <pc:spChg chg="mod">
          <ac:chgData name="Zhao Jin" userId="cd05a825-544c-438a-9ba1-08e63db50b47" providerId="ADAL" clId="{C328B041-D897-B548-9F0A-DA2B3CC3BF8E}" dt="2021-03-08T02:27:37.686" v="482" actId="368"/>
          <ac:spMkLst>
            <pc:docMk/>
            <pc:sldMk cId="282410985" sldId="620"/>
            <ac:spMk id="13" creationId="{A6C30920-C994-477D-BF38-FB31A7971AB0}"/>
          </ac:spMkLst>
        </pc:spChg>
        <pc:spChg chg="mod">
          <ac:chgData name="Zhao Jin" userId="cd05a825-544c-438a-9ba1-08e63db50b47" providerId="ADAL" clId="{C328B041-D897-B548-9F0A-DA2B3CC3BF8E}" dt="2021-03-08T02:26:37.837" v="474" actId="207"/>
          <ac:spMkLst>
            <pc:docMk/>
            <pc:sldMk cId="282410985" sldId="620"/>
            <ac:spMk id="16" creationId="{7D612F80-F399-47C0-9F5C-4D60AC2C8B4A}"/>
          </ac:spMkLst>
        </pc:spChg>
        <pc:spChg chg="mod">
          <ac:chgData name="Zhao Jin" userId="cd05a825-544c-438a-9ba1-08e63db50b47" providerId="ADAL" clId="{C328B041-D897-B548-9F0A-DA2B3CC3BF8E}" dt="2021-03-08T02:27:17.031" v="480" actId="20577"/>
          <ac:spMkLst>
            <pc:docMk/>
            <pc:sldMk cId="282410985" sldId="620"/>
            <ac:spMk id="17" creationId="{C3484D0C-7905-4424-BBC9-B23C55F335D2}"/>
          </ac:spMkLst>
        </pc:spChg>
        <pc:cxnChg chg="add">
          <ac:chgData name="Zhao Jin" userId="cd05a825-544c-438a-9ba1-08e63db50b47" providerId="ADAL" clId="{C328B041-D897-B548-9F0A-DA2B3CC3BF8E}" dt="2021-03-08T02:29:17.041" v="484"/>
          <ac:cxnSpMkLst>
            <pc:docMk/>
            <pc:sldMk cId="282410985" sldId="620"/>
            <ac:cxnSpMk id="11" creationId="{3EB55ED0-34DD-3648-82BE-386DCFECCD9D}"/>
          </ac:cxnSpMkLst>
        </pc:cxnChg>
        <pc:cxnChg chg="del mod">
          <ac:chgData name="Zhao Jin" userId="cd05a825-544c-438a-9ba1-08e63db50b47" providerId="ADAL" clId="{C328B041-D897-B548-9F0A-DA2B3CC3BF8E}" dt="2021-03-08T02:09:27.105" v="473" actId="478"/>
          <ac:cxnSpMkLst>
            <pc:docMk/>
            <pc:sldMk cId="282410985" sldId="620"/>
            <ac:cxnSpMk id="11" creationId="{692DA3A9-F762-430E-A74A-81B0C7CCC482}"/>
          </ac:cxnSpMkLst>
        </pc:cxnChg>
      </pc:sldChg>
      <pc:sldChg chg="modAnim">
        <pc:chgData name="Zhao Jin" userId="cd05a825-544c-438a-9ba1-08e63db50b47" providerId="ADAL" clId="{C328B041-D897-B548-9F0A-DA2B3CC3BF8E}" dt="2021-03-08T02:28:00.489" v="483"/>
        <pc:sldMkLst>
          <pc:docMk/>
          <pc:sldMk cId="3503582036" sldId="622"/>
        </pc:sldMkLst>
      </pc:sldChg>
      <pc:sldChg chg="delSp modSp modAnim">
        <pc:chgData name="Zhao Jin" userId="cd05a825-544c-438a-9ba1-08e63db50b47" providerId="ADAL" clId="{C328B041-D897-B548-9F0A-DA2B3CC3BF8E}" dt="2021-03-08T02:30:29.708" v="502" actId="478"/>
        <pc:sldMkLst>
          <pc:docMk/>
          <pc:sldMk cId="1258830549" sldId="635"/>
        </pc:sldMkLst>
        <pc:spChg chg="mod">
          <ac:chgData name="Zhao Jin" userId="cd05a825-544c-438a-9ba1-08e63db50b47" providerId="ADAL" clId="{C328B041-D897-B548-9F0A-DA2B3CC3BF8E}" dt="2021-03-08T02:30:07.762" v="498" actId="20577"/>
          <ac:spMkLst>
            <pc:docMk/>
            <pc:sldMk cId="1258830549" sldId="635"/>
            <ac:spMk id="13" creationId="{00000000-0000-0000-0000-000000000000}"/>
          </ac:spMkLst>
        </pc:spChg>
        <pc:spChg chg="del mod">
          <ac:chgData name="Zhao Jin" userId="cd05a825-544c-438a-9ba1-08e63db50b47" providerId="ADAL" clId="{C328B041-D897-B548-9F0A-DA2B3CC3BF8E}" dt="2021-03-08T02:30:29.708" v="502" actId="478"/>
          <ac:spMkLst>
            <pc:docMk/>
            <pc:sldMk cId="1258830549" sldId="635"/>
            <ac:spMk id="60" creationId="{3BA40477-BBC4-485C-A481-816E23593E32}"/>
          </ac:spMkLst>
        </pc:spChg>
      </pc:sldChg>
    </pc:docChg>
  </pc:docChgLst>
  <pc:docChgLst>
    <pc:chgData name="Zhao Jin" userId="cd05a825-544c-438a-9ba1-08e63db50b47" providerId="ADAL" clId="{D2C53CB4-D98E-4A4D-AB3B-F903C3FA77B9}"/>
    <pc:docChg chg="undo custSel addSld delSld modSld">
      <pc:chgData name="Zhao Jin" userId="cd05a825-544c-438a-9ba1-08e63db50b47" providerId="ADAL" clId="{D2C53CB4-D98E-4A4D-AB3B-F903C3FA77B9}" dt="2021-03-08T05:37:18.936" v="540"/>
      <pc:docMkLst>
        <pc:docMk/>
      </pc:docMkLst>
      <pc:sldChg chg="modSp mod">
        <pc:chgData name="Zhao Jin" userId="cd05a825-544c-438a-9ba1-08e63db50b47" providerId="ADAL" clId="{D2C53CB4-D98E-4A4D-AB3B-F903C3FA77B9}" dt="2021-03-01T05:22:09.674" v="0" actId="20577"/>
        <pc:sldMkLst>
          <pc:docMk/>
          <pc:sldMk cId="0" sldId="256"/>
        </pc:sldMkLst>
        <pc:spChg chg="mod">
          <ac:chgData name="Zhao Jin" userId="cd05a825-544c-438a-9ba1-08e63db50b47" providerId="ADAL" clId="{D2C53CB4-D98E-4A4D-AB3B-F903C3FA77B9}" dt="2021-03-01T05:22:09.674" v="0" actId="20577"/>
          <ac:spMkLst>
            <pc:docMk/>
            <pc:sldMk cId="0" sldId="256"/>
            <ac:spMk id="8" creationId="{00000000-0000-0000-0000-000000000000}"/>
          </ac:spMkLst>
        </pc:spChg>
      </pc:sldChg>
      <pc:sldChg chg="modAnim">
        <pc:chgData name="Zhao Jin" userId="cd05a825-544c-438a-9ba1-08e63db50b47" providerId="ADAL" clId="{D2C53CB4-D98E-4A4D-AB3B-F903C3FA77B9}" dt="2021-03-08T05:37:18.936" v="540"/>
        <pc:sldMkLst>
          <pc:docMk/>
          <pc:sldMk cId="1427618944" sldId="553"/>
        </pc:sldMkLst>
      </pc:sldChg>
      <pc:sldChg chg="delSp modSp add del mod">
        <pc:chgData name="Zhao Jin" userId="cd05a825-544c-438a-9ba1-08e63db50b47" providerId="ADAL" clId="{D2C53CB4-D98E-4A4D-AB3B-F903C3FA77B9}" dt="2021-03-08T05:22:34.940" v="208" actId="47"/>
        <pc:sldMkLst>
          <pc:docMk/>
          <pc:sldMk cId="830535321" sldId="603"/>
        </pc:sldMkLst>
        <pc:spChg chg="mod">
          <ac:chgData name="Zhao Jin" userId="cd05a825-544c-438a-9ba1-08e63db50b47" providerId="ADAL" clId="{D2C53CB4-D98E-4A4D-AB3B-F903C3FA77B9}" dt="2021-03-08T05:21:33.217" v="57" actId="20577"/>
          <ac:spMkLst>
            <pc:docMk/>
            <pc:sldMk cId="830535321" sldId="603"/>
            <ac:spMk id="8" creationId="{00000000-0000-0000-0000-000000000000}"/>
          </ac:spMkLst>
        </pc:spChg>
        <pc:spChg chg="mod">
          <ac:chgData name="Zhao Jin" userId="cd05a825-544c-438a-9ba1-08e63db50b47" providerId="ADAL" clId="{D2C53CB4-D98E-4A4D-AB3B-F903C3FA77B9}" dt="2021-03-08T05:22:28.711" v="207" actId="20577"/>
          <ac:spMkLst>
            <pc:docMk/>
            <pc:sldMk cId="830535321" sldId="603"/>
            <ac:spMk id="13" creationId="{2B89EFD4-1CE0-424E-8F8A-D7F3C08BDEC9}"/>
          </ac:spMkLst>
        </pc:spChg>
        <pc:spChg chg="del mod">
          <ac:chgData name="Zhao Jin" userId="cd05a825-544c-438a-9ba1-08e63db50b47" providerId="ADAL" clId="{D2C53CB4-D98E-4A4D-AB3B-F903C3FA77B9}" dt="2021-03-08T05:21:46.769" v="83" actId="478"/>
          <ac:spMkLst>
            <pc:docMk/>
            <pc:sldMk cId="830535321" sldId="603"/>
            <ac:spMk id="84" creationId="{C4E05674-68A2-0D4E-8B47-F7A2C6A6B76F}"/>
          </ac:spMkLst>
        </pc:spChg>
      </pc:sldChg>
      <pc:sldChg chg="modSp mod">
        <pc:chgData name="Zhao Jin" userId="cd05a825-544c-438a-9ba1-08e63db50b47" providerId="ADAL" clId="{D2C53CB4-D98E-4A4D-AB3B-F903C3FA77B9}" dt="2021-03-08T05:28:03.001" v="534" actId="20577"/>
        <pc:sldMkLst>
          <pc:docMk/>
          <pc:sldMk cId="640598186" sldId="606"/>
        </pc:sldMkLst>
        <pc:spChg chg="mod">
          <ac:chgData name="Zhao Jin" userId="cd05a825-544c-438a-9ba1-08e63db50b47" providerId="ADAL" clId="{D2C53CB4-D98E-4A4D-AB3B-F903C3FA77B9}" dt="2021-03-08T05:28:03.001" v="534" actId="20577"/>
          <ac:spMkLst>
            <pc:docMk/>
            <pc:sldMk cId="640598186" sldId="606"/>
            <ac:spMk id="8" creationId="{00000000-0000-0000-0000-000000000000}"/>
          </ac:spMkLst>
        </pc:spChg>
      </pc:sldChg>
      <pc:sldChg chg="addSp delSp modSp add mod modAnim">
        <pc:chgData name="Zhao Jin" userId="cd05a825-544c-438a-9ba1-08e63db50b47" providerId="ADAL" clId="{D2C53CB4-D98E-4A4D-AB3B-F903C3FA77B9}" dt="2021-03-08T05:36:39.052" v="539" actId="20577"/>
        <pc:sldMkLst>
          <pc:docMk/>
          <pc:sldMk cId="3042096305" sldId="638"/>
        </pc:sldMkLst>
        <pc:spChg chg="mod">
          <ac:chgData name="Zhao Jin" userId="cd05a825-544c-438a-9ba1-08e63db50b47" providerId="ADAL" clId="{D2C53CB4-D98E-4A4D-AB3B-F903C3FA77B9}" dt="2021-03-08T05:36:39.052" v="539" actId="20577"/>
          <ac:spMkLst>
            <pc:docMk/>
            <pc:sldMk cId="3042096305" sldId="638"/>
            <ac:spMk id="9" creationId="{E822A0D5-9D76-43F4-AB94-614D7B22B216}"/>
          </ac:spMkLst>
        </pc:spChg>
        <pc:spChg chg="del">
          <ac:chgData name="Zhao Jin" userId="cd05a825-544c-438a-9ba1-08e63db50b47" providerId="ADAL" clId="{D2C53CB4-D98E-4A4D-AB3B-F903C3FA77B9}" dt="2021-03-08T05:22:55.621" v="230" actId="478"/>
          <ac:spMkLst>
            <pc:docMk/>
            <pc:sldMk cId="3042096305" sldId="638"/>
            <ac:spMk id="10" creationId="{2EDFDD67-6333-9844-8194-21DDDD857199}"/>
          </ac:spMkLst>
        </pc:spChg>
        <pc:spChg chg="del">
          <ac:chgData name="Zhao Jin" userId="cd05a825-544c-438a-9ba1-08e63db50b47" providerId="ADAL" clId="{D2C53CB4-D98E-4A4D-AB3B-F903C3FA77B9}" dt="2021-03-08T05:22:55.621" v="230" actId="478"/>
          <ac:spMkLst>
            <pc:docMk/>
            <pc:sldMk cId="3042096305" sldId="638"/>
            <ac:spMk id="13" creationId="{A6C30920-C994-477D-BF38-FB31A7971AB0}"/>
          </ac:spMkLst>
        </pc:spChg>
        <pc:spChg chg="add mod">
          <ac:chgData name="Zhao Jin" userId="cd05a825-544c-438a-9ba1-08e63db50b47" providerId="ADAL" clId="{D2C53CB4-D98E-4A4D-AB3B-F903C3FA77B9}" dt="2021-03-08T05:26:07.114" v="476" actId="14100"/>
          <ac:spMkLst>
            <pc:docMk/>
            <pc:sldMk cId="3042096305" sldId="638"/>
            <ac:spMk id="14" creationId="{CD66ED8D-22E9-46BD-B6B2-A4DE4AFD1420}"/>
          </ac:spMkLst>
        </pc:spChg>
        <pc:spChg chg="add mod">
          <ac:chgData name="Zhao Jin" userId="cd05a825-544c-438a-9ba1-08e63db50b47" providerId="ADAL" clId="{D2C53CB4-D98E-4A4D-AB3B-F903C3FA77B9}" dt="2021-03-08T05:25:58.556" v="475" actId="20577"/>
          <ac:spMkLst>
            <pc:docMk/>
            <pc:sldMk cId="3042096305" sldId="638"/>
            <ac:spMk id="15" creationId="{75BE2DD8-0814-4469-842A-A70512802926}"/>
          </ac:spMkLst>
        </pc:spChg>
        <pc:spChg chg="del">
          <ac:chgData name="Zhao Jin" userId="cd05a825-544c-438a-9ba1-08e63db50b47" providerId="ADAL" clId="{D2C53CB4-D98E-4A4D-AB3B-F903C3FA77B9}" dt="2021-03-08T05:22:55.621" v="230" actId="478"/>
          <ac:spMkLst>
            <pc:docMk/>
            <pc:sldMk cId="3042096305" sldId="638"/>
            <ac:spMk id="16" creationId="{7D612F80-F399-47C0-9F5C-4D60AC2C8B4A}"/>
          </ac:spMkLst>
        </pc:spChg>
        <pc:spChg chg="del">
          <ac:chgData name="Zhao Jin" userId="cd05a825-544c-438a-9ba1-08e63db50b47" providerId="ADAL" clId="{D2C53CB4-D98E-4A4D-AB3B-F903C3FA77B9}" dt="2021-03-08T05:22:55.621" v="230" actId="478"/>
          <ac:spMkLst>
            <pc:docMk/>
            <pc:sldMk cId="3042096305" sldId="638"/>
            <ac:spMk id="17" creationId="{C3484D0C-7905-4424-BBC9-B23C55F335D2}"/>
          </ac:spMkLst>
        </pc:spChg>
        <pc:spChg chg="add mod">
          <ac:chgData name="Zhao Jin" userId="cd05a825-544c-438a-9ba1-08e63db50b47" providerId="ADAL" clId="{D2C53CB4-D98E-4A4D-AB3B-F903C3FA77B9}" dt="2021-03-08T05:26:51.198" v="520" actId="1076"/>
          <ac:spMkLst>
            <pc:docMk/>
            <pc:sldMk cId="3042096305" sldId="638"/>
            <ac:spMk id="18" creationId="{8EDF81D3-9BFD-4CE4-953A-D2263653293A}"/>
          </ac:spMkLst>
        </pc:spChg>
        <pc:spChg chg="mod">
          <ac:chgData name="Zhao Jin" userId="cd05a825-544c-438a-9ba1-08e63db50b47" providerId="ADAL" clId="{D2C53CB4-D98E-4A4D-AB3B-F903C3FA77B9}" dt="2021-03-08T05:22:53.079" v="229" actId="20577"/>
          <ac:spMkLst>
            <pc:docMk/>
            <pc:sldMk cId="3042096305" sldId="638"/>
            <ac:spMk id="14338" creationId="{00000000-0000-0000-0000-000000000000}"/>
          </ac:spMkLst>
        </pc:spChg>
        <pc:cxnChg chg="del mod">
          <ac:chgData name="Zhao Jin" userId="cd05a825-544c-438a-9ba1-08e63db50b47" providerId="ADAL" clId="{D2C53CB4-D98E-4A4D-AB3B-F903C3FA77B9}" dt="2021-03-08T05:22:55.621" v="230" actId="478"/>
          <ac:cxnSpMkLst>
            <pc:docMk/>
            <pc:sldMk cId="3042096305" sldId="638"/>
            <ac:cxnSpMk id="11" creationId="{3EB55ED0-34DD-3648-82BE-386DCFECCD9D}"/>
          </ac:cxnSpMkLst>
        </pc:cxnChg>
      </pc:sldChg>
    </pc:docChg>
  </pc:docChgLst>
  <pc:docChgLst>
    <pc:chgData name="Zhao Jin" userId="cd05a825-544c-438a-9ba1-08e63db50b47" providerId="ADAL" clId="{FB8F02A0-9B99-4C9E-A1D1-3BF41D9621D7}"/>
    <pc:docChg chg="undo custSel addSld delSld modSld sldOrd">
      <pc:chgData name="Zhao Jin" userId="cd05a825-544c-438a-9ba1-08e63db50b47" providerId="ADAL" clId="{FB8F02A0-9B99-4C9E-A1D1-3BF41D9621D7}" dt="2021-02-08T02:21:29.074" v="2208" actId="20577"/>
      <pc:docMkLst>
        <pc:docMk/>
      </pc:docMkLst>
      <pc:sldChg chg="modSp">
        <pc:chgData name="Zhao Jin" userId="cd05a825-544c-438a-9ba1-08e63db50b47" providerId="ADAL" clId="{FB8F02A0-9B99-4C9E-A1D1-3BF41D9621D7}" dt="2021-02-03T06:53:35.324" v="0"/>
        <pc:sldMkLst>
          <pc:docMk/>
          <pc:sldMk cId="0" sldId="256"/>
        </pc:sldMkLst>
        <pc:spChg chg="mod">
          <ac:chgData name="Zhao Jin" userId="cd05a825-544c-438a-9ba1-08e63db50b47" providerId="ADAL" clId="{FB8F02A0-9B99-4C9E-A1D1-3BF41D9621D7}" dt="2021-02-03T06:53:35.324" v="0"/>
          <ac:spMkLst>
            <pc:docMk/>
            <pc:sldMk cId="0" sldId="256"/>
            <ac:spMk id="8" creationId="{00000000-0000-0000-0000-000000000000}"/>
          </ac:spMkLst>
        </pc:spChg>
      </pc:sldChg>
      <pc:sldChg chg="modSp del">
        <pc:chgData name="Zhao Jin" userId="cd05a825-544c-438a-9ba1-08e63db50b47" providerId="ADAL" clId="{FB8F02A0-9B99-4C9E-A1D1-3BF41D9621D7}" dt="2021-02-03T07:15:04.758" v="547" actId="47"/>
        <pc:sldMkLst>
          <pc:docMk/>
          <pc:sldMk cId="1492339910" sldId="485"/>
        </pc:sldMkLst>
        <pc:spChg chg="mod">
          <ac:chgData name="Zhao Jin" userId="cd05a825-544c-438a-9ba1-08e63db50b47" providerId="ADAL" clId="{FB8F02A0-9B99-4C9E-A1D1-3BF41D9621D7}" dt="2021-02-03T06:53:44.883" v="1"/>
          <ac:spMkLst>
            <pc:docMk/>
            <pc:sldMk cId="1492339910" sldId="485"/>
            <ac:spMk id="9" creationId="{00000000-0000-0000-0000-000000000000}"/>
          </ac:spMkLst>
        </pc:spChg>
      </pc:sldChg>
      <pc:sldChg chg="addSp modSp add del mod">
        <pc:chgData name="Zhao Jin" userId="cd05a825-544c-438a-9ba1-08e63db50b47" providerId="ADAL" clId="{FB8F02A0-9B99-4C9E-A1D1-3BF41D9621D7}" dt="2021-02-03T07:45:22.990" v="2123" actId="20577"/>
        <pc:sldMkLst>
          <pc:docMk/>
          <pc:sldMk cId="2775173622" sldId="524"/>
        </pc:sldMkLst>
        <pc:spChg chg="mod">
          <ac:chgData name="Zhao Jin" userId="cd05a825-544c-438a-9ba1-08e63db50b47" providerId="ADAL" clId="{FB8F02A0-9B99-4C9E-A1D1-3BF41D9621D7}" dt="2021-02-03T07:45:22.990" v="2123" actId="20577"/>
          <ac:spMkLst>
            <pc:docMk/>
            <pc:sldMk cId="2775173622" sldId="524"/>
            <ac:spMk id="9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33:45.435" v="1346" actId="5793"/>
          <ac:spMkLst>
            <pc:docMk/>
            <pc:sldMk cId="2775173622" sldId="524"/>
            <ac:spMk id="15" creationId="{00000000-0000-0000-0000-000000000000}"/>
          </ac:spMkLst>
        </pc:spChg>
        <pc:graphicFrameChg chg="mod">
          <ac:chgData name="Zhao Jin" userId="cd05a825-544c-438a-9ba1-08e63db50b47" providerId="ADAL" clId="{FB8F02A0-9B99-4C9E-A1D1-3BF41D9621D7}" dt="2021-02-03T07:33:48.878" v="1369" actId="1035"/>
          <ac:graphicFrameMkLst>
            <pc:docMk/>
            <pc:sldMk cId="2775173622" sldId="524"/>
            <ac:graphicFrameMk id="5" creationId="{9E742EBA-8F43-4310-AD68-B4660B9ECF59}"/>
          </ac:graphicFrameMkLst>
        </pc:graphicFrameChg>
        <pc:graphicFrameChg chg="add mod modGraphic">
          <ac:chgData name="Zhao Jin" userId="cd05a825-544c-438a-9ba1-08e63db50b47" providerId="ADAL" clId="{FB8F02A0-9B99-4C9E-A1D1-3BF41D9621D7}" dt="2021-02-03T07:40:44.294" v="1858" actId="1076"/>
          <ac:graphicFrameMkLst>
            <pc:docMk/>
            <pc:sldMk cId="2775173622" sldId="524"/>
            <ac:graphicFrameMk id="7" creationId="{1DC5F05D-202E-4474-8067-C5632E06F885}"/>
          </ac:graphicFrameMkLst>
        </pc:graphicFrameChg>
      </pc:sldChg>
      <pc:sldChg chg="modSp mod">
        <pc:chgData name="Zhao Jin" userId="cd05a825-544c-438a-9ba1-08e63db50b47" providerId="ADAL" clId="{FB8F02A0-9B99-4C9E-A1D1-3BF41D9621D7}" dt="2021-02-03T09:16:16.308" v="2184" actId="20577"/>
        <pc:sldMkLst>
          <pc:docMk/>
          <pc:sldMk cId="4078418712" sldId="525"/>
        </pc:sldMkLst>
        <pc:spChg chg="mod">
          <ac:chgData name="Zhao Jin" userId="cd05a825-544c-438a-9ba1-08e63db50b47" providerId="ADAL" clId="{FB8F02A0-9B99-4C9E-A1D1-3BF41D9621D7}" dt="2021-02-03T09:16:16.308" v="2184" actId="20577"/>
          <ac:spMkLst>
            <pc:docMk/>
            <pc:sldMk cId="4078418712" sldId="525"/>
            <ac:spMk id="8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6:53:44.883" v="1"/>
          <ac:spMkLst>
            <pc:docMk/>
            <pc:sldMk cId="4078418712" sldId="525"/>
            <ac:spMk id="43" creationId="{00000000-0000-0000-0000-000000000000}"/>
          </ac:spMkLst>
        </pc:spChg>
      </pc:sldChg>
      <pc:sldChg chg="modSp del">
        <pc:chgData name="Zhao Jin" userId="cd05a825-544c-438a-9ba1-08e63db50b47" providerId="ADAL" clId="{FB8F02A0-9B99-4C9E-A1D1-3BF41D9621D7}" dt="2021-02-03T07:02:36.712" v="7" actId="47"/>
        <pc:sldMkLst>
          <pc:docMk/>
          <pc:sldMk cId="3949125736" sldId="548"/>
        </pc:sldMkLst>
        <pc:spChg chg="mod">
          <ac:chgData name="Zhao Jin" userId="cd05a825-544c-438a-9ba1-08e63db50b47" providerId="ADAL" clId="{FB8F02A0-9B99-4C9E-A1D1-3BF41D9621D7}" dt="2021-02-03T06:53:44.883" v="1"/>
          <ac:spMkLst>
            <pc:docMk/>
            <pc:sldMk cId="3949125736" sldId="548"/>
            <ac:spMk id="7" creationId="{00000000-0000-0000-0000-000000000000}"/>
          </ac:spMkLst>
        </pc:spChg>
      </pc:sldChg>
      <pc:sldChg chg="modSp del">
        <pc:chgData name="Zhao Jin" userId="cd05a825-544c-438a-9ba1-08e63db50b47" providerId="ADAL" clId="{FB8F02A0-9B99-4C9E-A1D1-3BF41D9621D7}" dt="2021-02-03T07:02:36.889" v="8" actId="47"/>
        <pc:sldMkLst>
          <pc:docMk/>
          <pc:sldMk cId="2939077141" sldId="549"/>
        </pc:sldMkLst>
        <pc:spChg chg="mod">
          <ac:chgData name="Zhao Jin" userId="cd05a825-544c-438a-9ba1-08e63db50b47" providerId="ADAL" clId="{FB8F02A0-9B99-4C9E-A1D1-3BF41D9621D7}" dt="2021-02-03T06:53:44.883" v="1"/>
          <ac:spMkLst>
            <pc:docMk/>
            <pc:sldMk cId="2939077141" sldId="549"/>
            <ac:spMk id="7" creationId="{00000000-0000-0000-0000-000000000000}"/>
          </ac:spMkLst>
        </pc:spChg>
      </pc:sldChg>
      <pc:sldChg chg="add del">
        <pc:chgData name="Zhao Jin" userId="cd05a825-544c-438a-9ba1-08e63db50b47" providerId="ADAL" clId="{FB8F02A0-9B99-4C9E-A1D1-3BF41D9621D7}" dt="2021-02-03T07:07:45.930" v="221" actId="47"/>
        <pc:sldMkLst>
          <pc:docMk/>
          <pc:sldMk cId="1352675019" sldId="551"/>
        </pc:sldMkLst>
      </pc:sldChg>
      <pc:sldChg chg="addSp delSp modSp add mod">
        <pc:chgData name="Zhao Jin" userId="cd05a825-544c-438a-9ba1-08e63db50b47" providerId="ADAL" clId="{FB8F02A0-9B99-4C9E-A1D1-3BF41D9621D7}" dt="2021-02-03T07:41:34.595" v="1864" actId="20578"/>
        <pc:sldMkLst>
          <pc:docMk/>
          <pc:sldMk cId="2882118053" sldId="552"/>
        </pc:sldMkLst>
        <pc:spChg chg="mod">
          <ac:chgData name="Zhao Jin" userId="cd05a825-544c-438a-9ba1-08e63db50b47" providerId="ADAL" clId="{FB8F02A0-9B99-4C9E-A1D1-3BF41D9621D7}" dt="2021-02-03T07:20:27.068" v="933"/>
          <ac:spMkLst>
            <pc:docMk/>
            <pc:sldMk cId="2882118053" sldId="552"/>
            <ac:spMk id="7" creationId="{00000000-0000-0000-0000-000000000000}"/>
          </ac:spMkLst>
        </pc:spChg>
        <pc:spChg chg="del">
          <ac:chgData name="Zhao Jin" userId="cd05a825-544c-438a-9ba1-08e63db50b47" providerId="ADAL" clId="{FB8F02A0-9B99-4C9E-A1D1-3BF41D9621D7}" dt="2021-02-03T07:09:30.600" v="244" actId="478"/>
          <ac:spMkLst>
            <pc:docMk/>
            <pc:sldMk cId="2882118053" sldId="552"/>
            <ac:spMk id="8" creationId="{2E1C1BF2-C4FF-4BFC-994A-888F6115928D}"/>
          </ac:spMkLst>
        </pc:spChg>
        <pc:spChg chg="add del mod">
          <ac:chgData name="Zhao Jin" userId="cd05a825-544c-438a-9ba1-08e63db50b47" providerId="ADAL" clId="{FB8F02A0-9B99-4C9E-A1D1-3BF41D9621D7}" dt="2021-02-03T07:11:53.207" v="461" actId="478"/>
          <ac:spMkLst>
            <pc:docMk/>
            <pc:sldMk cId="2882118053" sldId="552"/>
            <ac:spMk id="9" creationId="{35649340-5AB4-4CED-B84B-66D13E8E2455}"/>
          </ac:spMkLst>
        </pc:spChg>
        <pc:spChg chg="mod">
          <ac:chgData name="Zhao Jin" userId="cd05a825-544c-438a-9ba1-08e63db50b47" providerId="ADAL" clId="{FB8F02A0-9B99-4C9E-A1D1-3BF41D9621D7}" dt="2021-02-03T07:41:34.595" v="1864" actId="20578"/>
          <ac:spMkLst>
            <pc:docMk/>
            <pc:sldMk cId="2882118053" sldId="552"/>
            <ac:spMk id="10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12:55.107" v="512" actId="1035"/>
          <ac:spMkLst>
            <pc:docMk/>
            <pc:sldMk cId="2882118053" sldId="552"/>
            <ac:spMk id="49" creationId="{00000000-0000-0000-0000-000000000000}"/>
          </ac:spMkLst>
        </pc:spChg>
      </pc:sldChg>
      <pc:sldChg chg="modSp add mod">
        <pc:chgData name="Zhao Jin" userId="cd05a825-544c-438a-9ba1-08e63db50b47" providerId="ADAL" clId="{FB8F02A0-9B99-4C9E-A1D1-3BF41D9621D7}" dt="2021-02-03T07:20:30.275" v="935"/>
        <pc:sldMkLst>
          <pc:docMk/>
          <pc:sldMk cId="2082920116" sldId="553"/>
        </pc:sldMkLst>
        <pc:spChg chg="mod">
          <ac:chgData name="Zhao Jin" userId="cd05a825-544c-438a-9ba1-08e63db50b47" providerId="ADAL" clId="{FB8F02A0-9B99-4C9E-A1D1-3BF41D9621D7}" dt="2021-02-03T07:20:30.275" v="935"/>
          <ac:spMkLst>
            <pc:docMk/>
            <pc:sldMk cId="2082920116" sldId="553"/>
            <ac:spMk id="7" creationId="{00000000-0000-0000-0000-000000000000}"/>
          </ac:spMkLst>
        </pc:spChg>
      </pc:sldChg>
      <pc:sldChg chg="addSp delSp modSp add mod modAnim">
        <pc:chgData name="Zhao Jin" userId="cd05a825-544c-438a-9ba1-08e63db50b47" providerId="ADAL" clId="{FB8F02A0-9B99-4C9E-A1D1-3BF41D9621D7}" dt="2021-02-03T07:42:15.454" v="1867" actId="20577"/>
        <pc:sldMkLst>
          <pc:docMk/>
          <pc:sldMk cId="1659983766" sldId="554"/>
        </pc:sldMkLst>
        <pc:spChg chg="add del mod">
          <ac:chgData name="Zhao Jin" userId="cd05a825-544c-438a-9ba1-08e63db50b47" providerId="ADAL" clId="{FB8F02A0-9B99-4C9E-A1D1-3BF41D9621D7}" dt="2021-02-03T07:29:17.949" v="950" actId="478"/>
          <ac:spMkLst>
            <pc:docMk/>
            <pc:sldMk cId="1659983766" sldId="554"/>
            <ac:spMk id="3" creationId="{22FB21F0-0206-4164-A081-5ED30358D09D}"/>
          </ac:spMkLst>
        </pc:spChg>
        <pc:spChg chg="mod">
          <ac:chgData name="Zhao Jin" userId="cd05a825-544c-438a-9ba1-08e63db50b47" providerId="ADAL" clId="{FB8F02A0-9B99-4C9E-A1D1-3BF41D9621D7}" dt="2021-02-03T07:20:18.467" v="929"/>
          <ac:spMkLst>
            <pc:docMk/>
            <pc:sldMk cId="1659983766" sldId="554"/>
            <ac:spMk id="7" creationId="{00000000-0000-0000-0000-000000000000}"/>
          </ac:spMkLst>
        </pc:spChg>
        <pc:spChg chg="del">
          <ac:chgData name="Zhao Jin" userId="cd05a825-544c-438a-9ba1-08e63db50b47" providerId="ADAL" clId="{FB8F02A0-9B99-4C9E-A1D1-3BF41D9621D7}" dt="2021-02-03T07:29:15.261" v="948" actId="478"/>
          <ac:spMkLst>
            <pc:docMk/>
            <pc:sldMk cId="1659983766" sldId="554"/>
            <ac:spMk id="16" creationId="{00000000-0000-0000-0000-000000000000}"/>
          </ac:spMkLst>
        </pc:spChg>
        <pc:spChg chg="add mod">
          <ac:chgData name="Zhao Jin" userId="cd05a825-544c-438a-9ba1-08e63db50b47" providerId="ADAL" clId="{FB8F02A0-9B99-4C9E-A1D1-3BF41D9621D7}" dt="2021-02-03T07:29:42.701" v="1050" actId="1076"/>
          <ac:spMkLst>
            <pc:docMk/>
            <pc:sldMk cId="1659983766" sldId="554"/>
            <ac:spMk id="27" creationId="{92A14019-DDA0-4208-9F61-99DDC433B2BD}"/>
          </ac:spMkLst>
        </pc:spChg>
        <pc:spChg chg="mod">
          <ac:chgData name="Zhao Jin" userId="cd05a825-544c-438a-9ba1-08e63db50b47" providerId="ADAL" clId="{FB8F02A0-9B99-4C9E-A1D1-3BF41D9621D7}" dt="2021-02-03T07:29:26.811" v="998"/>
          <ac:spMkLst>
            <pc:docMk/>
            <pc:sldMk cId="1659983766" sldId="554"/>
            <ac:spMk id="29" creationId="{FC4C5933-B2F5-4C60-95B2-096787D10035}"/>
          </ac:spMkLst>
        </pc:spChg>
        <pc:spChg chg="mod">
          <ac:chgData name="Zhao Jin" userId="cd05a825-544c-438a-9ba1-08e63db50b47" providerId="ADAL" clId="{FB8F02A0-9B99-4C9E-A1D1-3BF41D9621D7}" dt="2021-02-03T07:29:26.811" v="998"/>
          <ac:spMkLst>
            <pc:docMk/>
            <pc:sldMk cId="1659983766" sldId="554"/>
            <ac:spMk id="48" creationId="{71808A35-3B52-4E71-8D1F-613837507E94}"/>
          </ac:spMkLst>
        </pc:spChg>
        <pc:spChg chg="mod">
          <ac:chgData name="Zhao Jin" userId="cd05a825-544c-438a-9ba1-08e63db50b47" providerId="ADAL" clId="{FB8F02A0-9B99-4C9E-A1D1-3BF41D9621D7}" dt="2021-02-03T07:30:10.231" v="1094" actId="6549"/>
          <ac:spMkLst>
            <pc:docMk/>
            <pc:sldMk cId="1659983766" sldId="554"/>
            <ac:spMk id="49" creationId="{21EEE82A-4DB6-1D4F-9A03-5951F440FE93}"/>
          </ac:spMkLst>
        </pc:spChg>
        <pc:spChg chg="del">
          <ac:chgData name="Zhao Jin" userId="cd05a825-544c-438a-9ba1-08e63db50b47" providerId="ADAL" clId="{FB8F02A0-9B99-4C9E-A1D1-3BF41D9621D7}" dt="2021-02-03T07:29:16.423" v="949" actId="478"/>
          <ac:spMkLst>
            <pc:docMk/>
            <pc:sldMk cId="1659983766" sldId="554"/>
            <ac:spMk id="50" creationId="{6A68E681-1A88-9040-8F49-07716663CAA5}"/>
          </ac:spMkLst>
        </pc:spChg>
        <pc:spChg chg="mod">
          <ac:chgData name="Zhao Jin" userId="cd05a825-544c-438a-9ba1-08e63db50b47" providerId="ADAL" clId="{FB8F02A0-9B99-4C9E-A1D1-3BF41D9621D7}" dt="2021-02-03T07:29:26.811" v="998"/>
          <ac:spMkLst>
            <pc:docMk/>
            <pc:sldMk cId="1659983766" sldId="554"/>
            <ac:spMk id="53" creationId="{9CE4D09C-17E4-46E9-BDB3-75869D51106A}"/>
          </ac:spMkLst>
        </pc:spChg>
        <pc:spChg chg="mod">
          <ac:chgData name="Zhao Jin" userId="cd05a825-544c-438a-9ba1-08e63db50b47" providerId="ADAL" clId="{FB8F02A0-9B99-4C9E-A1D1-3BF41D9621D7}" dt="2021-02-03T07:29:26.811" v="998"/>
          <ac:spMkLst>
            <pc:docMk/>
            <pc:sldMk cId="1659983766" sldId="554"/>
            <ac:spMk id="54" creationId="{660FC6E4-3A42-4DD0-B2D9-CE278C7F1A0D}"/>
          </ac:spMkLst>
        </pc:spChg>
        <pc:spChg chg="mod">
          <ac:chgData name="Zhao Jin" userId="cd05a825-544c-438a-9ba1-08e63db50b47" providerId="ADAL" clId="{FB8F02A0-9B99-4C9E-A1D1-3BF41D9621D7}" dt="2021-02-03T07:29:26.811" v="998"/>
          <ac:spMkLst>
            <pc:docMk/>
            <pc:sldMk cId="1659983766" sldId="554"/>
            <ac:spMk id="55" creationId="{6AD50E3B-D58F-4706-8F12-825A6AA8A1D4}"/>
          </ac:spMkLst>
        </pc:spChg>
        <pc:spChg chg="mod">
          <ac:chgData name="Zhao Jin" userId="cd05a825-544c-438a-9ba1-08e63db50b47" providerId="ADAL" clId="{FB8F02A0-9B99-4C9E-A1D1-3BF41D9621D7}" dt="2021-02-03T07:42:15.454" v="1867" actId="20577"/>
          <ac:spMkLst>
            <pc:docMk/>
            <pc:sldMk cId="1659983766" sldId="554"/>
            <ac:spMk id="14338" creationId="{00000000-0000-0000-0000-000000000000}"/>
          </ac:spMkLst>
        </pc:spChg>
        <pc:grpChg chg="add mod">
          <ac:chgData name="Zhao Jin" userId="cd05a825-544c-438a-9ba1-08e63db50b47" providerId="ADAL" clId="{FB8F02A0-9B99-4C9E-A1D1-3BF41D9621D7}" dt="2021-02-03T07:29:46.358" v="1075" actId="1035"/>
          <ac:grpSpMkLst>
            <pc:docMk/>
            <pc:sldMk cId="1659983766" sldId="554"/>
            <ac:grpSpMk id="28" creationId="{6DC58495-9276-4141-8C72-3141FAA48D65}"/>
          </ac:grpSpMkLst>
        </pc:grpChg>
        <pc:grpChg chg="mod">
          <ac:chgData name="Zhao Jin" userId="cd05a825-544c-438a-9ba1-08e63db50b47" providerId="ADAL" clId="{FB8F02A0-9B99-4C9E-A1D1-3BF41D9621D7}" dt="2021-02-03T07:29:21.870" v="996" actId="1036"/>
          <ac:grpSpMkLst>
            <pc:docMk/>
            <pc:sldMk cId="1659983766" sldId="554"/>
            <ac:grpSpMk id="31" creationId="{00000000-0000-0000-0000-000000000000}"/>
          </ac:grpSpMkLst>
        </pc:grp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30" creationId="{78DAB3B7-A5FF-40F9-AFF0-BE4F192AA497}"/>
          </ac:cxnSpMkLst>
        </pc:cxn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51" creationId="{354B2C0D-F342-411F-ABB8-9EC0422203C0}"/>
          </ac:cxnSpMkLst>
        </pc:cxn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52" creationId="{65622F6F-A879-483D-916A-2D3A97E78851}"/>
          </ac:cxnSpMkLst>
        </pc:cxn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56" creationId="{0D25BAB2-93E8-4D4D-AB3D-3F92C2CA5D26}"/>
          </ac:cxnSpMkLst>
        </pc:cxn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57" creationId="{BDB98A6F-4360-4DF4-BD45-A66BF7A57AA6}"/>
          </ac:cxnSpMkLst>
        </pc:cxnChg>
        <pc:cxnChg chg="mod">
          <ac:chgData name="Zhao Jin" userId="cd05a825-544c-438a-9ba1-08e63db50b47" providerId="ADAL" clId="{FB8F02A0-9B99-4C9E-A1D1-3BF41D9621D7}" dt="2021-02-03T07:29:26.811" v="998"/>
          <ac:cxnSpMkLst>
            <pc:docMk/>
            <pc:sldMk cId="1659983766" sldId="554"/>
            <ac:cxnSpMk id="58" creationId="{DF8C4210-3D97-42C9-8160-05B4C16EFF85}"/>
          </ac:cxnSpMkLst>
        </pc:cxnChg>
      </pc:sldChg>
      <pc:sldChg chg="addSp delSp modSp add del mod">
        <pc:chgData name="Zhao Jin" userId="cd05a825-544c-438a-9ba1-08e63db50b47" providerId="ADAL" clId="{FB8F02A0-9B99-4C9E-A1D1-3BF41D9621D7}" dt="2021-02-03T07:07:06.993" v="219" actId="47"/>
        <pc:sldMkLst>
          <pc:docMk/>
          <pc:sldMk cId="1268238251" sldId="555"/>
        </pc:sldMkLst>
        <pc:spChg chg="mod">
          <ac:chgData name="Zhao Jin" userId="cd05a825-544c-438a-9ba1-08e63db50b47" providerId="ADAL" clId="{FB8F02A0-9B99-4C9E-A1D1-3BF41D9621D7}" dt="2021-02-03T07:04:16.379" v="103" actId="1035"/>
          <ac:spMkLst>
            <pc:docMk/>
            <pc:sldMk cId="1268238251" sldId="555"/>
            <ac:spMk id="11" creationId="{2DB8C0DD-2610-48AA-A2F1-A9AE4DD922BA}"/>
          </ac:spMkLst>
        </pc:spChg>
        <pc:spChg chg="mod">
          <ac:chgData name="Zhao Jin" userId="cd05a825-544c-438a-9ba1-08e63db50b47" providerId="ADAL" clId="{FB8F02A0-9B99-4C9E-A1D1-3BF41D9621D7}" dt="2021-02-03T07:04:16.379" v="103" actId="1035"/>
          <ac:spMkLst>
            <pc:docMk/>
            <pc:sldMk cId="1268238251" sldId="555"/>
            <ac:spMk id="13" creationId="{972B1E9B-C6E8-4DE8-871E-C214A3D77F45}"/>
          </ac:spMkLst>
        </pc:spChg>
        <pc:spChg chg="add del mod">
          <ac:chgData name="Zhao Jin" userId="cd05a825-544c-438a-9ba1-08e63db50b47" providerId="ADAL" clId="{FB8F02A0-9B99-4C9E-A1D1-3BF41D9621D7}" dt="2021-02-03T07:04:43.715" v="112" actId="478"/>
          <ac:spMkLst>
            <pc:docMk/>
            <pc:sldMk cId="1268238251" sldId="555"/>
            <ac:spMk id="14" creationId="{CD79967B-40B1-4B58-85F0-1D333E655CC2}"/>
          </ac:spMkLst>
        </pc:spChg>
        <pc:spChg chg="mod">
          <ac:chgData name="Zhao Jin" userId="cd05a825-544c-438a-9ba1-08e63db50b47" providerId="ADAL" clId="{FB8F02A0-9B99-4C9E-A1D1-3BF41D9621D7}" dt="2021-02-03T07:04:16.379" v="103" actId="1035"/>
          <ac:spMkLst>
            <pc:docMk/>
            <pc:sldMk cId="1268238251" sldId="555"/>
            <ac:spMk id="25" creationId="{F43FC8C1-7270-804E-9F1F-0B4AED0CEA28}"/>
          </ac:spMkLst>
        </pc:spChg>
        <pc:spChg chg="mod">
          <ac:chgData name="Zhao Jin" userId="cd05a825-544c-438a-9ba1-08e63db50b47" providerId="ADAL" clId="{FB8F02A0-9B99-4C9E-A1D1-3BF41D9621D7}" dt="2021-02-03T07:04:16.379" v="103" actId="1035"/>
          <ac:spMkLst>
            <pc:docMk/>
            <pc:sldMk cId="1268238251" sldId="555"/>
            <ac:spMk id="26" creationId="{D54C351E-DA02-A443-8515-857077895051}"/>
          </ac:spMkLst>
        </pc:spChg>
        <pc:spChg chg="mod">
          <ac:chgData name="Zhao Jin" userId="cd05a825-544c-438a-9ba1-08e63db50b47" providerId="ADAL" clId="{FB8F02A0-9B99-4C9E-A1D1-3BF41D9621D7}" dt="2021-02-03T07:04:16.379" v="103" actId="1035"/>
          <ac:spMkLst>
            <pc:docMk/>
            <pc:sldMk cId="1268238251" sldId="555"/>
            <ac:spMk id="27" creationId="{367D5355-0C55-2E48-9F4B-AB4FC9100A05}"/>
          </ac:spMkLst>
        </pc:spChg>
        <pc:spChg chg="del">
          <ac:chgData name="Zhao Jin" userId="cd05a825-544c-438a-9ba1-08e63db50b47" providerId="ADAL" clId="{FB8F02A0-9B99-4C9E-A1D1-3BF41D9621D7}" dt="2021-02-03T07:04:11.956" v="78" actId="478"/>
          <ac:spMkLst>
            <pc:docMk/>
            <pc:sldMk cId="1268238251" sldId="555"/>
            <ac:spMk id="49" creationId="{21EEE82A-4DB6-1D4F-9A03-5951F440FE93}"/>
          </ac:spMkLst>
        </pc:spChg>
        <pc:spChg chg="mod">
          <ac:chgData name="Zhao Jin" userId="cd05a825-544c-438a-9ba1-08e63db50b47" providerId="ADAL" clId="{FB8F02A0-9B99-4C9E-A1D1-3BF41D9621D7}" dt="2021-02-03T07:04:44.834" v="113" actId="6549"/>
          <ac:spMkLst>
            <pc:docMk/>
            <pc:sldMk cId="1268238251" sldId="555"/>
            <ac:spMk id="14338" creationId="{00000000-0000-0000-0000-000000000000}"/>
          </ac:spMkLst>
        </pc:spChg>
        <pc:picChg chg="mod">
          <ac:chgData name="Zhao Jin" userId="cd05a825-544c-438a-9ba1-08e63db50b47" providerId="ADAL" clId="{FB8F02A0-9B99-4C9E-A1D1-3BF41D9621D7}" dt="2021-02-03T07:04:16.379" v="103" actId="1035"/>
          <ac:picMkLst>
            <pc:docMk/>
            <pc:sldMk cId="1268238251" sldId="555"/>
            <ac:picMk id="10" creationId="{54864FA4-5498-40C2-AC55-7C820DE312A4}"/>
          </ac:picMkLst>
        </pc:picChg>
      </pc:sldChg>
      <pc:sldChg chg="modSp add del mod">
        <pc:chgData name="Zhao Jin" userId="cd05a825-544c-438a-9ba1-08e63db50b47" providerId="ADAL" clId="{FB8F02A0-9B99-4C9E-A1D1-3BF41D9621D7}" dt="2021-02-03T07:42:30.854" v="1869" actId="47"/>
        <pc:sldMkLst>
          <pc:docMk/>
          <pc:sldMk cId="788021743" sldId="557"/>
        </pc:sldMkLst>
        <pc:spChg chg="mod">
          <ac:chgData name="Zhao Jin" userId="cd05a825-544c-438a-9ba1-08e63db50b47" providerId="ADAL" clId="{FB8F02A0-9B99-4C9E-A1D1-3BF41D9621D7}" dt="2021-02-03T07:20:23.142" v="931"/>
          <ac:spMkLst>
            <pc:docMk/>
            <pc:sldMk cId="788021743" sldId="557"/>
            <ac:spMk id="7" creationId="{00000000-0000-0000-0000-000000000000}"/>
          </ac:spMkLst>
        </pc:spChg>
      </pc:sldChg>
      <pc:sldChg chg="delSp modSp add mod">
        <pc:chgData name="Zhao Jin" userId="cd05a825-544c-438a-9ba1-08e63db50b47" providerId="ADAL" clId="{FB8F02A0-9B99-4C9E-A1D1-3BF41D9621D7}" dt="2021-02-08T02:19:37.781" v="2198" actId="478"/>
        <pc:sldMkLst>
          <pc:docMk/>
          <pc:sldMk cId="686532275" sldId="558"/>
        </pc:sldMkLst>
        <pc:spChg chg="mod">
          <ac:chgData name="Zhao Jin" userId="cd05a825-544c-438a-9ba1-08e63db50b47" providerId="ADAL" clId="{FB8F02A0-9B99-4C9E-A1D1-3BF41D9621D7}" dt="2021-02-03T07:20:25.427" v="932"/>
          <ac:spMkLst>
            <pc:docMk/>
            <pc:sldMk cId="686532275" sldId="558"/>
            <ac:spMk id="7" creationId="{00000000-0000-0000-0000-000000000000}"/>
          </ac:spMkLst>
        </pc:spChg>
        <pc:spChg chg="del">
          <ac:chgData name="Zhao Jin" userId="cd05a825-544c-438a-9ba1-08e63db50b47" providerId="ADAL" clId="{FB8F02A0-9B99-4C9E-A1D1-3BF41D9621D7}" dt="2021-02-08T02:19:37.781" v="2198" actId="478"/>
          <ac:spMkLst>
            <pc:docMk/>
            <pc:sldMk cId="686532275" sldId="558"/>
            <ac:spMk id="11" creationId="{06D4AE3F-3899-440E-885D-187ED02668FA}"/>
          </ac:spMkLst>
        </pc:spChg>
      </pc:sldChg>
      <pc:sldChg chg="delSp modSp add del mod delAnim">
        <pc:chgData name="Zhao Jin" userId="cd05a825-544c-438a-9ba1-08e63db50b47" providerId="ADAL" clId="{FB8F02A0-9B99-4C9E-A1D1-3BF41D9621D7}" dt="2021-02-03T07:30:13.895" v="1095" actId="47"/>
        <pc:sldMkLst>
          <pc:docMk/>
          <pc:sldMk cId="182578491" sldId="559"/>
        </pc:sldMkLst>
        <pc:spChg chg="mod">
          <ac:chgData name="Zhao Jin" userId="cd05a825-544c-438a-9ba1-08e63db50b47" providerId="ADAL" clId="{FB8F02A0-9B99-4C9E-A1D1-3BF41D9621D7}" dt="2021-02-03T07:20:21.523" v="930"/>
          <ac:spMkLst>
            <pc:docMk/>
            <pc:sldMk cId="182578491" sldId="559"/>
            <ac:spMk id="7" creationId="{00000000-0000-0000-0000-000000000000}"/>
          </ac:spMkLst>
        </pc:spChg>
        <pc:spChg chg="del">
          <ac:chgData name="Zhao Jin" userId="cd05a825-544c-438a-9ba1-08e63db50b47" providerId="ADAL" clId="{FB8F02A0-9B99-4C9E-A1D1-3BF41D9621D7}" dt="2021-02-03T07:29:25.500" v="997" actId="21"/>
          <ac:spMkLst>
            <pc:docMk/>
            <pc:sldMk cId="182578491" sldId="559"/>
            <ac:spMk id="28" creationId="{206BF097-CD0C-4B25-AF09-C35109612BC3}"/>
          </ac:spMkLst>
        </pc:spChg>
        <pc:grpChg chg="del">
          <ac:chgData name="Zhao Jin" userId="cd05a825-544c-438a-9ba1-08e63db50b47" providerId="ADAL" clId="{FB8F02A0-9B99-4C9E-A1D1-3BF41D9621D7}" dt="2021-02-03T07:29:25.500" v="997" actId="21"/>
          <ac:grpSpMkLst>
            <pc:docMk/>
            <pc:sldMk cId="182578491" sldId="559"/>
            <ac:grpSpMk id="29" creationId="{9E869CF5-5422-464C-A5AD-90C40AC515C1}"/>
          </ac:grpSpMkLst>
        </pc:grpChg>
        <pc:cxnChg chg="mod">
          <ac:chgData name="Zhao Jin" userId="cd05a825-544c-438a-9ba1-08e63db50b47" providerId="ADAL" clId="{FB8F02A0-9B99-4C9E-A1D1-3BF41D9621D7}" dt="2021-02-03T07:29:25.500" v="997" actId="21"/>
          <ac:cxnSpMkLst>
            <pc:docMk/>
            <pc:sldMk cId="182578491" sldId="559"/>
            <ac:cxnSpMk id="48" creationId="{19C9E3C2-8918-4348-A091-C253CA95276A}"/>
          </ac:cxnSpMkLst>
        </pc:cxnChg>
        <pc:cxnChg chg="mod">
          <ac:chgData name="Zhao Jin" userId="cd05a825-544c-438a-9ba1-08e63db50b47" providerId="ADAL" clId="{FB8F02A0-9B99-4C9E-A1D1-3BF41D9621D7}" dt="2021-02-03T07:29:25.500" v="997" actId="21"/>
          <ac:cxnSpMkLst>
            <pc:docMk/>
            <pc:sldMk cId="182578491" sldId="559"/>
            <ac:cxnSpMk id="52" creationId="{94324BD0-8BBD-4BC5-8957-1BA389B01E57}"/>
          </ac:cxnSpMkLst>
        </pc:cxnChg>
        <pc:cxnChg chg="mod">
          <ac:chgData name="Zhao Jin" userId="cd05a825-544c-438a-9ba1-08e63db50b47" providerId="ADAL" clId="{FB8F02A0-9B99-4C9E-A1D1-3BF41D9621D7}" dt="2021-02-03T07:29:25.500" v="997" actId="21"/>
          <ac:cxnSpMkLst>
            <pc:docMk/>
            <pc:sldMk cId="182578491" sldId="559"/>
            <ac:cxnSpMk id="57" creationId="{E4960835-B76E-476E-B973-A5E96C1CCA62}"/>
          </ac:cxnSpMkLst>
        </pc:cxnChg>
        <pc:cxnChg chg="mod">
          <ac:chgData name="Zhao Jin" userId="cd05a825-544c-438a-9ba1-08e63db50b47" providerId="ADAL" clId="{FB8F02A0-9B99-4C9E-A1D1-3BF41D9621D7}" dt="2021-02-03T07:29:25.500" v="997" actId="21"/>
          <ac:cxnSpMkLst>
            <pc:docMk/>
            <pc:sldMk cId="182578491" sldId="559"/>
            <ac:cxnSpMk id="58" creationId="{AE2C6753-7EF0-42E0-B4A9-E162D01D3DB4}"/>
          </ac:cxnSpMkLst>
        </pc:cxnChg>
      </pc:sldChg>
      <pc:sldChg chg="modSp add mod">
        <pc:chgData name="Zhao Jin" userId="cd05a825-544c-438a-9ba1-08e63db50b47" providerId="ADAL" clId="{FB8F02A0-9B99-4C9E-A1D1-3BF41D9621D7}" dt="2021-02-03T07:20:33.509" v="937"/>
        <pc:sldMkLst>
          <pc:docMk/>
          <pc:sldMk cId="1986771488" sldId="561"/>
        </pc:sldMkLst>
        <pc:spChg chg="mod">
          <ac:chgData name="Zhao Jin" userId="cd05a825-544c-438a-9ba1-08e63db50b47" providerId="ADAL" clId="{FB8F02A0-9B99-4C9E-A1D1-3BF41D9621D7}" dt="2021-02-03T07:20:33.509" v="937"/>
          <ac:spMkLst>
            <pc:docMk/>
            <pc:sldMk cId="1986771488" sldId="561"/>
            <ac:spMk id="7" creationId="{00000000-0000-0000-0000-000000000000}"/>
          </ac:spMkLst>
        </pc:spChg>
      </pc:sldChg>
      <pc:sldChg chg="addSp delSp modSp add del mod delAnim modAnim">
        <pc:chgData name="Zhao Jin" userId="cd05a825-544c-438a-9ba1-08e63db50b47" providerId="ADAL" clId="{FB8F02A0-9B99-4C9E-A1D1-3BF41D9621D7}" dt="2021-02-03T07:41:57.313" v="1865" actId="47"/>
        <pc:sldMkLst>
          <pc:docMk/>
          <pc:sldMk cId="92291925" sldId="563"/>
        </pc:sldMkLst>
        <pc:spChg chg="mod">
          <ac:chgData name="Zhao Jin" userId="cd05a825-544c-438a-9ba1-08e63db50b47" providerId="ADAL" clId="{FB8F02A0-9B99-4C9E-A1D1-3BF41D9621D7}" dt="2021-02-03T07:20:15.168" v="928" actId="20577"/>
          <ac:spMkLst>
            <pc:docMk/>
            <pc:sldMk cId="92291925" sldId="563"/>
            <ac:spMk id="7" creationId="{00000000-0000-0000-0000-000000000000}"/>
          </ac:spMkLst>
        </pc:spChg>
        <pc:spChg chg="add del mod">
          <ac:chgData name="Zhao Jin" userId="cd05a825-544c-438a-9ba1-08e63db50b47" providerId="ADAL" clId="{FB8F02A0-9B99-4C9E-A1D1-3BF41D9621D7}" dt="2021-02-03T07:01:50.109" v="5" actId="478"/>
          <ac:spMkLst>
            <pc:docMk/>
            <pc:sldMk cId="92291925" sldId="563"/>
            <ac:spMk id="13" creationId="{A018A939-88C1-46BC-BAB4-25876F9F5000}"/>
          </ac:spMkLst>
        </pc:spChg>
        <pc:spChg chg="del">
          <ac:chgData name="Zhao Jin" userId="cd05a825-544c-438a-9ba1-08e63db50b47" providerId="ADAL" clId="{FB8F02A0-9B99-4C9E-A1D1-3BF41D9621D7}" dt="2021-02-03T07:01:53.900" v="6" actId="478"/>
          <ac:spMkLst>
            <pc:docMk/>
            <pc:sldMk cId="92291925" sldId="563"/>
            <ac:spMk id="14340" creationId="{00000000-0000-0000-0000-000000000000}"/>
          </ac:spMkLst>
        </pc:spChg>
      </pc:sldChg>
      <pc:sldChg chg="addSp modSp add mod modAnim">
        <pc:chgData name="Zhao Jin" userId="cd05a825-544c-438a-9ba1-08e63db50b47" providerId="ADAL" clId="{FB8F02A0-9B99-4C9E-A1D1-3BF41D9621D7}" dt="2021-02-03T07:20:31.915" v="936"/>
        <pc:sldMkLst>
          <pc:docMk/>
          <pc:sldMk cId="1276365520" sldId="564"/>
        </pc:sldMkLst>
        <pc:spChg chg="mod">
          <ac:chgData name="Zhao Jin" userId="cd05a825-544c-438a-9ba1-08e63db50b47" providerId="ADAL" clId="{FB8F02A0-9B99-4C9E-A1D1-3BF41D9621D7}" dt="2021-02-03T07:20:31.915" v="936"/>
          <ac:spMkLst>
            <pc:docMk/>
            <pc:sldMk cId="1276365520" sldId="564"/>
            <ac:spMk id="7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15:50.668" v="577" actId="1035"/>
          <ac:spMkLst>
            <pc:docMk/>
            <pc:sldMk cId="1276365520" sldId="564"/>
            <ac:spMk id="13" creationId="{972B1E9B-C6E8-4DE8-871E-C214A3D77F45}"/>
          </ac:spMkLst>
        </pc:spChg>
        <pc:spChg chg="add mod">
          <ac:chgData name="Zhao Jin" userId="cd05a825-544c-438a-9ba1-08e63db50b47" providerId="ADAL" clId="{FB8F02A0-9B99-4C9E-A1D1-3BF41D9621D7}" dt="2021-02-03T07:18:58.912" v="843" actId="255"/>
          <ac:spMkLst>
            <pc:docMk/>
            <pc:sldMk cId="1276365520" sldId="564"/>
            <ac:spMk id="14" creationId="{3BE09EC5-9C6D-4841-A5F4-9A5837974E20}"/>
          </ac:spMkLst>
        </pc:spChg>
        <pc:spChg chg="add mod">
          <ac:chgData name="Zhao Jin" userId="cd05a825-544c-438a-9ba1-08e63db50b47" providerId="ADAL" clId="{FB8F02A0-9B99-4C9E-A1D1-3BF41D9621D7}" dt="2021-02-03T07:19:03.130" v="844" actId="1076"/>
          <ac:spMkLst>
            <pc:docMk/>
            <pc:sldMk cId="1276365520" sldId="564"/>
            <ac:spMk id="15" creationId="{096B9094-1E2A-402A-A1B2-0B1E3DBA221D}"/>
          </ac:spMkLst>
        </pc:spChg>
        <pc:spChg chg="add mod">
          <ac:chgData name="Zhao Jin" userId="cd05a825-544c-438a-9ba1-08e63db50b47" providerId="ADAL" clId="{FB8F02A0-9B99-4C9E-A1D1-3BF41D9621D7}" dt="2021-02-03T07:18:21.030" v="805" actId="1076"/>
          <ac:spMkLst>
            <pc:docMk/>
            <pc:sldMk cId="1276365520" sldId="564"/>
            <ac:spMk id="16" creationId="{8D87AA11-3E4E-46CD-ABF1-3B99CD8A7ECE}"/>
          </ac:spMkLst>
        </pc:spChg>
        <pc:spChg chg="add mod">
          <ac:chgData name="Zhao Jin" userId="cd05a825-544c-438a-9ba1-08e63db50b47" providerId="ADAL" clId="{FB8F02A0-9B99-4C9E-A1D1-3BF41D9621D7}" dt="2021-02-03T07:19:34.904" v="892" actId="1076"/>
          <ac:spMkLst>
            <pc:docMk/>
            <pc:sldMk cId="1276365520" sldId="564"/>
            <ac:spMk id="18" creationId="{B16D4AFD-E818-4047-959F-C04354558EAF}"/>
          </ac:spMkLst>
        </pc:spChg>
        <pc:picChg chg="add mod">
          <ac:chgData name="Zhao Jin" userId="cd05a825-544c-438a-9ba1-08e63db50b47" providerId="ADAL" clId="{FB8F02A0-9B99-4C9E-A1D1-3BF41D9621D7}" dt="2021-02-03T07:18:22.576" v="806" actId="1076"/>
          <ac:picMkLst>
            <pc:docMk/>
            <pc:sldMk cId="1276365520" sldId="564"/>
            <ac:picMk id="17" creationId="{ED2DFF4D-A89B-45E0-B4A6-9463A17A340E}"/>
          </ac:picMkLst>
        </pc:picChg>
      </pc:sldChg>
      <pc:sldChg chg="delSp modSp add mod">
        <pc:chgData name="Zhao Jin" userId="cd05a825-544c-438a-9ba1-08e63db50b47" providerId="ADAL" clId="{FB8F02A0-9B99-4C9E-A1D1-3BF41D9621D7}" dt="2021-02-03T07:20:28.829" v="934"/>
        <pc:sldMkLst>
          <pc:docMk/>
          <pc:sldMk cId="827193018" sldId="565"/>
        </pc:sldMkLst>
        <pc:spChg chg="mod">
          <ac:chgData name="Zhao Jin" userId="cd05a825-544c-438a-9ba1-08e63db50b47" providerId="ADAL" clId="{FB8F02A0-9B99-4C9E-A1D1-3BF41D9621D7}" dt="2021-02-03T07:20:28.829" v="934"/>
          <ac:spMkLst>
            <pc:docMk/>
            <pc:sldMk cId="827193018" sldId="565"/>
            <ac:spMk id="7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14:20.921" v="546" actId="20577"/>
          <ac:spMkLst>
            <pc:docMk/>
            <pc:sldMk cId="827193018" sldId="565"/>
            <ac:spMk id="9" creationId="{35649340-5AB4-4CED-B84B-66D13E8E2455}"/>
          </ac:spMkLst>
        </pc:spChg>
        <pc:spChg chg="del mod">
          <ac:chgData name="Zhao Jin" userId="cd05a825-544c-438a-9ba1-08e63db50b47" providerId="ADAL" clId="{FB8F02A0-9B99-4C9E-A1D1-3BF41D9621D7}" dt="2021-02-03T07:11:55.316" v="463" actId="478"/>
          <ac:spMkLst>
            <pc:docMk/>
            <pc:sldMk cId="827193018" sldId="565"/>
            <ac:spMk id="10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11:57.461" v="465" actId="5793"/>
          <ac:spMkLst>
            <pc:docMk/>
            <pc:sldMk cId="827193018" sldId="565"/>
            <ac:spMk id="49" creationId="{00000000-0000-0000-0000-000000000000}"/>
          </ac:spMkLst>
        </pc:spChg>
      </pc:sldChg>
      <pc:sldChg chg="modSp add mod">
        <pc:chgData name="Zhao Jin" userId="cd05a825-544c-438a-9ba1-08e63db50b47" providerId="ADAL" clId="{FB8F02A0-9B99-4C9E-A1D1-3BF41D9621D7}" dt="2021-02-08T02:21:29.074" v="2208" actId="20577"/>
        <pc:sldMkLst>
          <pc:docMk/>
          <pc:sldMk cId="3959984611" sldId="566"/>
        </pc:sldMkLst>
        <pc:spChg chg="mod">
          <ac:chgData name="Zhao Jin" userId="cd05a825-544c-438a-9ba1-08e63db50b47" providerId="ADAL" clId="{FB8F02A0-9B99-4C9E-A1D1-3BF41D9621D7}" dt="2021-02-03T07:20:36.970" v="938"/>
          <ac:spMkLst>
            <pc:docMk/>
            <pc:sldMk cId="3959984611" sldId="566"/>
            <ac:spMk id="7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8T02:21:29.074" v="2208" actId="20577"/>
          <ac:spMkLst>
            <pc:docMk/>
            <pc:sldMk cId="3959984611" sldId="566"/>
            <ac:spMk id="8" creationId="{00000000-0000-0000-0000-000000000000}"/>
          </ac:spMkLst>
        </pc:spChg>
        <pc:spChg chg="mod">
          <ac:chgData name="Zhao Jin" userId="cd05a825-544c-438a-9ba1-08e63db50b47" providerId="ADAL" clId="{FB8F02A0-9B99-4C9E-A1D1-3BF41D9621D7}" dt="2021-02-03T07:20:03.399" v="922" actId="20577"/>
          <ac:spMkLst>
            <pc:docMk/>
            <pc:sldMk cId="3959984611" sldId="566"/>
            <ac:spMk id="14338" creationId="{00000000-0000-0000-0000-000000000000}"/>
          </ac:spMkLst>
        </pc:spChg>
      </pc:sldChg>
      <pc:sldChg chg="add del">
        <pc:chgData name="Zhao Jin" userId="cd05a825-544c-438a-9ba1-08e63db50b47" providerId="ADAL" clId="{FB8F02A0-9B99-4C9E-A1D1-3BF41D9621D7}" dt="2021-02-03T07:34:00.322" v="1372" actId="47"/>
        <pc:sldMkLst>
          <pc:docMk/>
          <pc:sldMk cId="243231529" sldId="567"/>
        </pc:sldMkLst>
      </pc:sldChg>
      <pc:sldChg chg="modSp add del mod">
        <pc:chgData name="Zhao Jin" userId="cd05a825-544c-438a-9ba1-08e63db50b47" providerId="ADAL" clId="{FB8F02A0-9B99-4C9E-A1D1-3BF41D9621D7}" dt="2021-02-03T07:30:57.488" v="1096" actId="47"/>
        <pc:sldMkLst>
          <pc:docMk/>
          <pc:sldMk cId="3003604107" sldId="567"/>
        </pc:sldMkLst>
        <pc:spChg chg="mod">
          <ac:chgData name="Zhao Jin" userId="cd05a825-544c-438a-9ba1-08e63db50b47" providerId="ADAL" clId="{FB8F02A0-9B99-4C9E-A1D1-3BF41D9621D7}" dt="2021-02-03T07:20:41.505" v="939"/>
          <ac:spMkLst>
            <pc:docMk/>
            <pc:sldMk cId="3003604107" sldId="567"/>
            <ac:spMk id="7" creationId="{00000000-0000-0000-0000-000000000000}"/>
          </ac:spMkLst>
        </pc:spChg>
      </pc:sldChg>
      <pc:sldChg chg="addSp delSp modSp add mod ord">
        <pc:chgData name="Zhao Jin" userId="cd05a825-544c-438a-9ba1-08e63db50b47" providerId="ADAL" clId="{FB8F02A0-9B99-4C9E-A1D1-3BF41D9621D7}" dt="2021-02-03T07:45:20.173" v="2121" actId="20577"/>
        <pc:sldMkLst>
          <pc:docMk/>
          <pc:sldMk cId="2879329457" sldId="568"/>
        </pc:sldMkLst>
        <pc:spChg chg="mod">
          <ac:chgData name="Zhao Jin" userId="cd05a825-544c-438a-9ba1-08e63db50b47" providerId="ADAL" clId="{FB8F02A0-9B99-4C9E-A1D1-3BF41D9621D7}" dt="2021-02-03T07:45:20.173" v="2121" actId="20577"/>
          <ac:spMkLst>
            <pc:docMk/>
            <pc:sldMk cId="2879329457" sldId="568"/>
            <ac:spMk id="9" creationId="{00000000-0000-0000-0000-000000000000}"/>
          </ac:spMkLst>
        </pc:spChg>
        <pc:graphicFrameChg chg="del mod modGraphic">
          <ac:chgData name="Zhao Jin" userId="cd05a825-544c-438a-9ba1-08e63db50b47" providerId="ADAL" clId="{FB8F02A0-9B99-4C9E-A1D1-3BF41D9621D7}" dt="2021-02-03T07:34:55.508" v="1419" actId="478"/>
          <ac:graphicFrameMkLst>
            <pc:docMk/>
            <pc:sldMk cId="2879329457" sldId="568"/>
            <ac:graphicFrameMk id="7" creationId="{1DC5F05D-202E-4474-8067-C5632E06F885}"/>
          </ac:graphicFrameMkLst>
        </pc:graphicFrameChg>
        <pc:graphicFrameChg chg="add mod modGraphic">
          <ac:chgData name="Zhao Jin" userId="cd05a825-544c-438a-9ba1-08e63db50b47" providerId="ADAL" clId="{FB8F02A0-9B99-4C9E-A1D1-3BF41D9621D7}" dt="2021-02-03T07:41:24.626" v="1863" actId="1076"/>
          <ac:graphicFrameMkLst>
            <pc:docMk/>
            <pc:sldMk cId="2879329457" sldId="568"/>
            <ac:graphicFrameMk id="8" creationId="{C8DA87BB-C4AB-4A3F-B99E-7CAF8E3AC125}"/>
          </ac:graphicFrameMkLst>
        </pc:graphicFrameChg>
      </pc:sldChg>
      <pc:sldChg chg="modSp add mod">
        <pc:chgData name="Zhao Jin" userId="cd05a825-544c-438a-9ba1-08e63db50b47" providerId="ADAL" clId="{FB8F02A0-9B99-4C9E-A1D1-3BF41D9621D7}" dt="2021-02-03T07:42:36.973" v="1870"/>
        <pc:sldMkLst>
          <pc:docMk/>
          <pc:sldMk cId="4240540711" sldId="569"/>
        </pc:sldMkLst>
        <pc:spChg chg="mod">
          <ac:chgData name="Zhao Jin" userId="cd05a825-544c-438a-9ba1-08e63db50b47" providerId="ADAL" clId="{FB8F02A0-9B99-4C9E-A1D1-3BF41D9621D7}" dt="2021-02-03T07:42:36.973" v="1870"/>
          <ac:spMkLst>
            <pc:docMk/>
            <pc:sldMk cId="4240540711" sldId="569"/>
            <ac:spMk id="7" creationId="{00000000-0000-0000-0000-000000000000}"/>
          </ac:spMkLst>
        </pc:spChg>
      </pc:sldChg>
    </pc:docChg>
  </pc:docChgLst>
  <pc:docChgLst>
    <pc:chgData name="dcszjin@nus.edu.sg" userId="cd05a825-544c-438a-9ba1-08e63db50b47" providerId="ADAL" clId="{6F17B5A8-8938-4206-8B5F-1DF9007C99AC}"/>
    <pc:docChg chg="undo custSel addSld delSld modSld sldOrd">
      <pc:chgData name="dcszjin@nus.edu.sg" userId="cd05a825-544c-438a-9ba1-08e63db50b47" providerId="ADAL" clId="{6F17B5A8-8938-4206-8B5F-1DF9007C99AC}" dt="2021-03-08T06:53:03.979" v="1111" actId="20577"/>
      <pc:docMkLst>
        <pc:docMk/>
      </pc:docMkLst>
      <pc:sldChg chg="modSp mod">
        <pc:chgData name="dcszjin@nus.edu.sg" userId="cd05a825-544c-438a-9ba1-08e63db50b47" providerId="ADAL" clId="{6F17B5A8-8938-4206-8B5F-1DF9007C99AC}" dt="2021-03-01T07:08:40.699" v="1092" actId="1076"/>
        <pc:sldMkLst>
          <pc:docMk/>
          <pc:sldMk cId="0" sldId="256"/>
        </pc:sldMkLst>
        <pc:spChg chg="mod">
          <ac:chgData name="dcszjin@nus.edu.sg" userId="cd05a825-544c-438a-9ba1-08e63db50b47" providerId="ADAL" clId="{6F17B5A8-8938-4206-8B5F-1DF9007C99AC}" dt="2021-03-01T07:08:40.699" v="1092" actId="1076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dcszjin@nus.edu.sg" userId="cd05a825-544c-438a-9ba1-08e63db50b47" providerId="ADAL" clId="{6F17B5A8-8938-4206-8B5F-1DF9007C99AC}" dt="2021-03-01T06:53:46.482" v="1091"/>
        <pc:sldMkLst>
          <pc:docMk/>
          <pc:sldMk cId="4078418712" sldId="525"/>
        </pc:sldMkLst>
        <pc:spChg chg="mod">
          <ac:chgData name="dcszjin@nus.edu.sg" userId="cd05a825-544c-438a-9ba1-08e63db50b47" providerId="ADAL" clId="{6F17B5A8-8938-4206-8B5F-1DF9007C99AC}" dt="2021-03-01T06:52:04.238" v="1079" actId="20577"/>
          <ac:spMkLst>
            <pc:docMk/>
            <pc:sldMk cId="4078418712" sldId="525"/>
            <ac:spMk id="8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6:53:46.482" v="1091"/>
          <ac:spMkLst>
            <pc:docMk/>
            <pc:sldMk cId="4078418712" sldId="525"/>
            <ac:spMk id="43" creationId="{00000000-0000-0000-0000-000000000000}"/>
          </ac:spMkLst>
        </pc:spChg>
      </pc:sldChg>
      <pc:sldChg chg="modSp add del">
        <pc:chgData name="dcszjin@nus.edu.sg" userId="cd05a825-544c-438a-9ba1-08e63db50b47" providerId="ADAL" clId="{6F17B5A8-8938-4206-8B5F-1DF9007C99AC}" dt="2021-03-01T06:53:41.009" v="1088"/>
        <pc:sldMkLst>
          <pc:docMk/>
          <pc:sldMk cId="1427618944" sldId="553"/>
        </pc:sldMkLst>
        <pc:spChg chg="mod">
          <ac:chgData name="dcszjin@nus.edu.sg" userId="cd05a825-544c-438a-9ba1-08e63db50b47" providerId="ADAL" clId="{6F17B5A8-8938-4206-8B5F-1DF9007C99AC}" dt="2021-03-01T06:53:41.009" v="1088"/>
          <ac:spMkLst>
            <pc:docMk/>
            <pc:sldMk cId="1427618944" sldId="553"/>
            <ac:spMk id="7" creationId="{00000000-0000-0000-0000-000000000000}"/>
          </ac:spMkLst>
        </pc:spChg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1663851036" sldId="559"/>
        </pc:sldMkLst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1971208294" sldId="560"/>
        </pc:sldMkLst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894186310" sldId="564"/>
        </pc:sldMkLst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4156536479" sldId="590"/>
        </pc:sldMkLst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2217225800" sldId="594"/>
        </pc:sldMkLst>
      </pc:sldChg>
      <pc:sldChg chg="del">
        <pc:chgData name="dcszjin@nus.edu.sg" userId="cd05a825-544c-438a-9ba1-08e63db50b47" providerId="ADAL" clId="{6F17B5A8-8938-4206-8B5F-1DF9007C99AC}" dt="2021-03-01T06:25:00.903" v="56" actId="47"/>
        <pc:sldMkLst>
          <pc:docMk/>
          <pc:sldMk cId="2419983458" sldId="595"/>
        </pc:sldMkLst>
      </pc:sldChg>
      <pc:sldChg chg="addSp delSp modSp add mod ord delAnim">
        <pc:chgData name="dcszjin@nus.edu.sg" userId="cd05a825-544c-438a-9ba1-08e63db50b47" providerId="ADAL" clId="{6F17B5A8-8938-4206-8B5F-1DF9007C99AC}" dt="2021-03-01T06:53:44.441" v="1090"/>
        <pc:sldMkLst>
          <pc:docMk/>
          <pc:sldMk cId="1542002799" sldId="602"/>
        </pc:sldMkLst>
        <pc:spChg chg="mod">
          <ac:chgData name="dcszjin@nus.edu.sg" userId="cd05a825-544c-438a-9ba1-08e63db50b47" providerId="ADAL" clId="{6F17B5A8-8938-4206-8B5F-1DF9007C99AC}" dt="2021-03-01T06:53:44.441" v="1090"/>
          <ac:spMkLst>
            <pc:docMk/>
            <pc:sldMk cId="1542002799" sldId="602"/>
            <ac:spMk id="7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6:42:32.351" v="669" actId="20577"/>
          <ac:spMkLst>
            <pc:docMk/>
            <pc:sldMk cId="1542002799" sldId="602"/>
            <ac:spMk id="8" creationId="{00000000-0000-0000-0000-000000000000}"/>
          </ac:spMkLst>
        </pc:spChg>
        <pc:spChg chg="add del mod">
          <ac:chgData name="dcszjin@nus.edu.sg" userId="cd05a825-544c-438a-9ba1-08e63db50b47" providerId="ADAL" clId="{6F17B5A8-8938-4206-8B5F-1DF9007C99AC}" dt="2021-03-01T06:42:19.503" v="628" actId="478"/>
          <ac:spMkLst>
            <pc:docMk/>
            <pc:sldMk cId="1542002799" sldId="602"/>
            <ac:spMk id="9" creationId="{20129D04-99FF-4A42-ADE5-AFF9CECEAD22}"/>
          </ac:spMkLst>
        </pc:spChg>
        <pc:spChg chg="del">
          <ac:chgData name="dcszjin@nus.edu.sg" userId="cd05a825-544c-438a-9ba1-08e63db50b47" providerId="ADAL" clId="{6F17B5A8-8938-4206-8B5F-1DF9007C99AC}" dt="2021-03-01T06:42:34.992" v="670" actId="478"/>
          <ac:spMkLst>
            <pc:docMk/>
            <pc:sldMk cId="1542002799" sldId="602"/>
            <ac:spMk id="13" creationId="{2B89EFD4-1CE0-424E-8F8A-D7F3C08BDEC9}"/>
          </ac:spMkLst>
        </pc:spChg>
        <pc:spChg chg="del">
          <ac:chgData name="dcszjin@nus.edu.sg" userId="cd05a825-544c-438a-9ba1-08e63db50b47" providerId="ADAL" clId="{6F17B5A8-8938-4206-8B5F-1DF9007C99AC}" dt="2021-03-01T06:40:03.305" v="444" actId="478"/>
          <ac:spMkLst>
            <pc:docMk/>
            <pc:sldMk cId="1542002799" sldId="602"/>
            <ac:spMk id="19" creationId="{6B7939A9-503C-45DD-A086-CFC94710F2EC}"/>
          </ac:spMkLst>
        </pc:spChg>
        <pc:spChg chg="mod">
          <ac:chgData name="dcszjin@nus.edu.sg" userId="cd05a825-544c-438a-9ba1-08e63db50b47" providerId="ADAL" clId="{6F17B5A8-8938-4206-8B5F-1DF9007C99AC}" dt="2021-03-01T06:42:38.623" v="671" actId="1076"/>
          <ac:spMkLst>
            <pc:docMk/>
            <pc:sldMk cId="1542002799" sldId="602"/>
            <ac:spMk id="84" creationId="{C4E05674-68A2-0D4E-8B47-F7A2C6A6B76F}"/>
          </ac:spMkLst>
        </pc:spChg>
        <pc:spChg chg="mod">
          <ac:chgData name="dcszjin@nus.edu.sg" userId="cd05a825-544c-438a-9ba1-08e63db50b47" providerId="ADAL" clId="{6F17B5A8-8938-4206-8B5F-1DF9007C99AC}" dt="2021-03-01T06:42:42.865" v="672"/>
          <ac:spMkLst>
            <pc:docMk/>
            <pc:sldMk cId="1542002799" sldId="602"/>
            <ac:spMk id="14338" creationId="{00000000-0000-0000-0000-000000000000}"/>
          </ac:spMkLst>
        </pc:spChg>
      </pc:sldChg>
      <pc:sldChg chg="addSp delSp modSp add del mod addAnim delAnim">
        <pc:chgData name="dcszjin@nus.edu.sg" userId="cd05a825-544c-438a-9ba1-08e63db50b47" providerId="ADAL" clId="{6F17B5A8-8938-4206-8B5F-1DF9007C99AC}" dt="2021-03-01T07:15:54.669" v="1096" actId="47"/>
        <pc:sldMkLst>
          <pc:docMk/>
          <pc:sldMk cId="600747522" sldId="604"/>
        </pc:sldMkLst>
        <pc:spChg chg="mod">
          <ac:chgData name="dcszjin@nus.edu.sg" userId="cd05a825-544c-438a-9ba1-08e63db50b47" providerId="ADAL" clId="{6F17B5A8-8938-4206-8B5F-1DF9007C99AC}" dt="2021-03-01T06:53:25.590" v="1083" actId="20577"/>
          <ac:spMkLst>
            <pc:docMk/>
            <pc:sldMk cId="600747522" sldId="604"/>
            <ac:spMk id="7" creationId="{00000000-0000-0000-0000-000000000000}"/>
          </ac:spMkLst>
        </pc:spChg>
        <pc:spChg chg="add del">
          <ac:chgData name="dcszjin@nus.edu.sg" userId="cd05a825-544c-438a-9ba1-08e63db50b47" providerId="ADAL" clId="{6F17B5A8-8938-4206-8B5F-1DF9007C99AC}" dt="2021-03-01T07:14:31.375" v="1095" actId="478"/>
          <ac:spMkLst>
            <pc:docMk/>
            <pc:sldMk cId="600747522" sldId="604"/>
            <ac:spMk id="13" creationId="{3F5541F9-2A29-4702-81DB-9113464D6256}"/>
          </ac:spMkLst>
        </pc:spChg>
        <pc:spChg chg="add del">
          <ac:chgData name="dcszjin@nus.edu.sg" userId="cd05a825-544c-438a-9ba1-08e63db50b47" providerId="ADAL" clId="{6F17B5A8-8938-4206-8B5F-1DF9007C99AC}" dt="2021-03-01T07:14:31.375" v="1095" actId="478"/>
          <ac:spMkLst>
            <pc:docMk/>
            <pc:sldMk cId="600747522" sldId="604"/>
            <ac:spMk id="15" creationId="{6058EEA1-8773-4821-B3B0-5436B0F6DC30}"/>
          </ac:spMkLst>
        </pc:spChg>
        <pc:picChg chg="add del">
          <ac:chgData name="dcszjin@nus.edu.sg" userId="cd05a825-544c-438a-9ba1-08e63db50b47" providerId="ADAL" clId="{6F17B5A8-8938-4206-8B5F-1DF9007C99AC}" dt="2021-03-01T07:14:31.375" v="1095" actId="478"/>
          <ac:picMkLst>
            <pc:docMk/>
            <pc:sldMk cId="600747522" sldId="604"/>
            <ac:picMk id="3" creationId="{D1A42C95-4840-4615-9807-715729F687F8}"/>
          </ac:picMkLst>
        </pc:picChg>
        <pc:cxnChg chg="del">
          <ac:chgData name="dcszjin@nus.edu.sg" userId="cd05a825-544c-438a-9ba1-08e63db50b47" providerId="ADAL" clId="{6F17B5A8-8938-4206-8B5F-1DF9007C99AC}" dt="2021-03-01T07:14:14.894" v="1093" actId="478"/>
          <ac:cxnSpMkLst>
            <pc:docMk/>
            <pc:sldMk cId="600747522" sldId="604"/>
            <ac:cxnSpMk id="9" creationId="{F3038EAF-AF17-4A89-988D-17592CF9D3C5}"/>
          </ac:cxnSpMkLst>
        </pc:cxnChg>
      </pc:sldChg>
      <pc:sldChg chg="modSp add mod">
        <pc:chgData name="dcszjin@nus.edu.sg" userId="cd05a825-544c-438a-9ba1-08e63db50b47" providerId="ADAL" clId="{6F17B5A8-8938-4206-8B5F-1DF9007C99AC}" dt="2021-03-01T06:53:31.297" v="1084"/>
        <pc:sldMkLst>
          <pc:docMk/>
          <pc:sldMk cId="2489370454" sldId="605"/>
        </pc:sldMkLst>
        <pc:spChg chg="mod">
          <ac:chgData name="dcszjin@nus.edu.sg" userId="cd05a825-544c-438a-9ba1-08e63db50b47" providerId="ADAL" clId="{6F17B5A8-8938-4206-8B5F-1DF9007C99AC}" dt="2021-03-01T06:53:31.297" v="1084"/>
          <ac:spMkLst>
            <pc:docMk/>
            <pc:sldMk cId="2489370454" sldId="605"/>
            <ac:spMk id="7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6:24:15.015" v="54" actId="20577"/>
          <ac:spMkLst>
            <pc:docMk/>
            <pc:sldMk cId="2489370454" sldId="605"/>
            <ac:spMk id="14338" creationId="{00000000-0000-0000-0000-000000000000}"/>
          </ac:spMkLst>
        </pc:spChg>
      </pc:sldChg>
      <pc:sldChg chg="delSp modSp add mod">
        <pc:chgData name="dcszjin@nus.edu.sg" userId="cd05a825-544c-438a-9ba1-08e63db50b47" providerId="ADAL" clId="{6F17B5A8-8938-4206-8B5F-1DF9007C99AC}" dt="2021-03-01T07:17:37.118" v="1107" actId="478"/>
        <pc:sldMkLst>
          <pc:docMk/>
          <pc:sldMk cId="640598186" sldId="606"/>
        </pc:sldMkLst>
        <pc:spChg chg="mod">
          <ac:chgData name="dcszjin@nus.edu.sg" userId="cd05a825-544c-438a-9ba1-08e63db50b47" providerId="ADAL" clId="{6F17B5A8-8938-4206-8B5F-1DF9007C99AC}" dt="2021-03-01T07:16:02.741" v="1102" actId="20577"/>
          <ac:spMkLst>
            <pc:docMk/>
            <pc:sldMk cId="640598186" sldId="606"/>
            <ac:spMk id="7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7:17:32.238" v="1106" actId="6549"/>
          <ac:spMkLst>
            <pc:docMk/>
            <pc:sldMk cId="640598186" sldId="606"/>
            <ac:spMk id="8" creationId="{00000000-0000-0000-0000-000000000000}"/>
          </ac:spMkLst>
        </pc:spChg>
        <pc:spChg chg="del">
          <ac:chgData name="dcszjin@nus.edu.sg" userId="cd05a825-544c-438a-9ba1-08e63db50b47" providerId="ADAL" clId="{6F17B5A8-8938-4206-8B5F-1DF9007C99AC}" dt="2021-03-01T07:17:37.118" v="1107" actId="478"/>
          <ac:spMkLst>
            <pc:docMk/>
            <pc:sldMk cId="640598186" sldId="606"/>
            <ac:spMk id="15" creationId="{6058EEA1-8773-4821-B3B0-5436B0F6DC30}"/>
          </ac:spMkLst>
        </pc:spChg>
      </pc:sldChg>
      <pc:sldChg chg="addSp delSp modSp add del mod delAnim modAnim">
        <pc:chgData name="dcszjin@nus.edu.sg" userId="cd05a825-544c-438a-9ba1-08e63db50b47" providerId="ADAL" clId="{6F17B5A8-8938-4206-8B5F-1DF9007C99AC}" dt="2021-03-01T06:37:08.889" v="418" actId="47"/>
        <pc:sldMkLst>
          <pc:docMk/>
          <pc:sldMk cId="4199745321" sldId="619"/>
        </pc:sldMkLst>
        <pc:spChg chg="add del mod">
          <ac:chgData name="dcszjin@nus.edu.sg" userId="cd05a825-544c-438a-9ba1-08e63db50b47" providerId="ADAL" clId="{6F17B5A8-8938-4206-8B5F-1DF9007C99AC}" dt="2021-03-01T06:32:09.699" v="59" actId="478"/>
          <ac:spMkLst>
            <pc:docMk/>
            <pc:sldMk cId="4199745321" sldId="619"/>
            <ac:spMk id="14" creationId="{4421577C-38FC-4F3C-84F2-9482FE639DE9}"/>
          </ac:spMkLst>
        </pc:spChg>
        <pc:spChg chg="add mod">
          <ac:chgData name="dcszjin@nus.edu.sg" userId="cd05a825-544c-438a-9ba1-08e63db50b47" providerId="ADAL" clId="{6F17B5A8-8938-4206-8B5F-1DF9007C99AC}" dt="2021-03-01T06:33:15.765" v="235" actId="1076"/>
          <ac:spMkLst>
            <pc:docMk/>
            <pc:sldMk cId="4199745321" sldId="619"/>
            <ac:spMk id="16" creationId="{7D612F80-F399-47C0-9F5C-4D60AC2C8B4A}"/>
          </ac:spMkLst>
        </pc:spChg>
        <pc:spChg chg="add mod">
          <ac:chgData name="dcszjin@nus.edu.sg" userId="cd05a825-544c-438a-9ba1-08e63db50b47" providerId="ADAL" clId="{6F17B5A8-8938-4206-8B5F-1DF9007C99AC}" dt="2021-03-01T06:32:52.359" v="172" actId="20577"/>
          <ac:spMkLst>
            <pc:docMk/>
            <pc:sldMk cId="4199745321" sldId="619"/>
            <ac:spMk id="17" creationId="{C3484D0C-7905-4424-BBC9-B23C55F335D2}"/>
          </ac:spMkLst>
        </pc:spChg>
        <pc:spChg chg="mod">
          <ac:chgData name="dcszjin@nus.edu.sg" userId="cd05a825-544c-438a-9ba1-08e63db50b47" providerId="ADAL" clId="{6F17B5A8-8938-4206-8B5F-1DF9007C99AC}" dt="2021-03-01T06:33:38.590" v="238" actId="20577"/>
          <ac:spMkLst>
            <pc:docMk/>
            <pc:sldMk cId="4199745321" sldId="619"/>
            <ac:spMk id="14338" creationId="{00000000-0000-0000-0000-000000000000}"/>
          </ac:spMkLst>
        </pc:spChg>
        <pc:cxnChg chg="add del mod">
          <ac:chgData name="dcszjin@nus.edu.sg" userId="cd05a825-544c-438a-9ba1-08e63db50b47" providerId="ADAL" clId="{6F17B5A8-8938-4206-8B5F-1DF9007C99AC}" dt="2021-03-01T06:32:11.133" v="60" actId="478"/>
          <ac:cxnSpMkLst>
            <pc:docMk/>
            <pc:sldMk cId="4199745321" sldId="619"/>
            <ac:cxnSpMk id="15" creationId="{AA73F58A-8A51-4C68-95B5-4005C24CA43E}"/>
          </ac:cxnSpMkLst>
        </pc:cxnChg>
      </pc:sldChg>
      <pc:sldChg chg="modSp add">
        <pc:chgData name="dcszjin@nus.edu.sg" userId="cd05a825-544c-438a-9ba1-08e63db50b47" providerId="ADAL" clId="{6F17B5A8-8938-4206-8B5F-1DF9007C99AC}" dt="2021-03-01T06:53:33.809" v="1085"/>
        <pc:sldMkLst>
          <pc:docMk/>
          <pc:sldMk cId="282410985" sldId="620"/>
        </pc:sldMkLst>
        <pc:spChg chg="mod">
          <ac:chgData name="dcszjin@nus.edu.sg" userId="cd05a825-544c-438a-9ba1-08e63db50b47" providerId="ADAL" clId="{6F17B5A8-8938-4206-8B5F-1DF9007C99AC}" dt="2021-03-01T06:53:33.809" v="1085"/>
          <ac:spMkLst>
            <pc:docMk/>
            <pc:sldMk cId="282410985" sldId="620"/>
            <ac:spMk id="7" creationId="{00000000-0000-0000-0000-000000000000}"/>
          </ac:spMkLst>
        </pc:spChg>
      </pc:sldChg>
      <pc:sldChg chg="add del">
        <pc:chgData name="dcszjin@nus.edu.sg" userId="cd05a825-544c-438a-9ba1-08e63db50b47" providerId="ADAL" clId="{6F17B5A8-8938-4206-8B5F-1DF9007C99AC}" dt="2021-03-01T06:34:44.863" v="242" actId="47"/>
        <pc:sldMkLst>
          <pc:docMk/>
          <pc:sldMk cId="846468992" sldId="621"/>
        </pc:sldMkLst>
      </pc:sldChg>
      <pc:sldChg chg="addSp modSp add mod">
        <pc:chgData name="dcszjin@nus.edu.sg" userId="cd05a825-544c-438a-9ba1-08e63db50b47" providerId="ADAL" clId="{6F17B5A8-8938-4206-8B5F-1DF9007C99AC}" dt="2021-03-01T06:53:35.760" v="1086"/>
        <pc:sldMkLst>
          <pc:docMk/>
          <pc:sldMk cId="3503582036" sldId="622"/>
        </pc:sldMkLst>
        <pc:spChg chg="mod">
          <ac:chgData name="dcszjin@nus.edu.sg" userId="cd05a825-544c-438a-9ba1-08e63db50b47" providerId="ADAL" clId="{6F17B5A8-8938-4206-8B5F-1DF9007C99AC}" dt="2021-03-01T06:53:35.760" v="1086"/>
          <ac:spMkLst>
            <pc:docMk/>
            <pc:sldMk cId="3503582036" sldId="622"/>
            <ac:spMk id="7" creationId="{00000000-0000-0000-0000-000000000000}"/>
          </ac:spMkLst>
        </pc:spChg>
        <pc:spChg chg="add mod">
          <ac:chgData name="dcszjin@nus.edu.sg" userId="cd05a825-544c-438a-9ba1-08e63db50b47" providerId="ADAL" clId="{6F17B5A8-8938-4206-8B5F-1DF9007C99AC}" dt="2021-03-01T06:36:32.980" v="416" actId="14100"/>
          <ac:spMkLst>
            <pc:docMk/>
            <pc:sldMk cId="3503582036" sldId="622"/>
            <ac:spMk id="41" creationId="{4BF763ED-8DB7-4A90-A59F-67B5278E21AA}"/>
          </ac:spMkLst>
        </pc:spChg>
      </pc:sldChg>
      <pc:sldChg chg="modSp add">
        <pc:chgData name="dcszjin@nus.edu.sg" userId="cd05a825-544c-438a-9ba1-08e63db50b47" providerId="ADAL" clId="{6F17B5A8-8938-4206-8B5F-1DF9007C99AC}" dt="2021-03-01T06:53:37.536" v="1087"/>
        <pc:sldMkLst>
          <pc:docMk/>
          <pc:sldMk cId="1258830549" sldId="635"/>
        </pc:sldMkLst>
        <pc:spChg chg="mod">
          <ac:chgData name="dcszjin@nus.edu.sg" userId="cd05a825-544c-438a-9ba1-08e63db50b47" providerId="ADAL" clId="{6F17B5A8-8938-4206-8B5F-1DF9007C99AC}" dt="2021-03-01T06:53:37.536" v="1087"/>
          <ac:spMkLst>
            <pc:docMk/>
            <pc:sldMk cId="1258830549" sldId="635"/>
            <ac:spMk id="7" creationId="{00000000-0000-0000-0000-000000000000}"/>
          </ac:spMkLst>
        </pc:spChg>
      </pc:sldChg>
      <pc:sldChg chg="delSp modSp add del mod delAnim">
        <pc:chgData name="dcszjin@nus.edu.sg" userId="cd05a825-544c-438a-9ba1-08e63db50b47" providerId="ADAL" clId="{6F17B5A8-8938-4206-8B5F-1DF9007C99AC}" dt="2021-03-01T06:38:19.926" v="441" actId="47"/>
        <pc:sldMkLst>
          <pc:docMk/>
          <pc:sldMk cId="1364216338" sldId="636"/>
        </pc:sldMkLst>
        <pc:spChg chg="del">
          <ac:chgData name="dcszjin@nus.edu.sg" userId="cd05a825-544c-438a-9ba1-08e63db50b47" providerId="ADAL" clId="{6F17B5A8-8938-4206-8B5F-1DF9007C99AC}" dt="2021-03-01T06:37:46.888" v="421" actId="478"/>
          <ac:spMkLst>
            <pc:docMk/>
            <pc:sldMk cId="1364216338" sldId="636"/>
            <ac:spMk id="10" creationId="{DC015A31-59EB-4945-B34A-AB4D01672DA6}"/>
          </ac:spMkLst>
        </pc:spChg>
        <pc:spChg chg="mod">
          <ac:chgData name="dcszjin@nus.edu.sg" userId="cd05a825-544c-438a-9ba1-08e63db50b47" providerId="ADAL" clId="{6F17B5A8-8938-4206-8B5F-1DF9007C99AC}" dt="2021-03-01T06:38:06.295" v="440" actId="20577"/>
          <ac:spMkLst>
            <pc:docMk/>
            <pc:sldMk cId="1364216338" sldId="636"/>
            <ac:spMk id="13" creationId="{A6C30920-C994-477D-BF38-FB31A7971AB0}"/>
          </ac:spMkLst>
        </pc:spChg>
        <pc:spChg chg="del">
          <ac:chgData name="dcszjin@nus.edu.sg" userId="cd05a825-544c-438a-9ba1-08e63db50b47" providerId="ADAL" clId="{6F17B5A8-8938-4206-8B5F-1DF9007C99AC}" dt="2021-03-01T06:37:45.864" v="420" actId="478"/>
          <ac:spMkLst>
            <pc:docMk/>
            <pc:sldMk cId="1364216338" sldId="636"/>
            <ac:spMk id="16" creationId="{7D612F80-F399-47C0-9F5C-4D60AC2C8B4A}"/>
          </ac:spMkLst>
        </pc:spChg>
        <pc:spChg chg="del">
          <ac:chgData name="dcszjin@nus.edu.sg" userId="cd05a825-544c-438a-9ba1-08e63db50b47" providerId="ADAL" clId="{6F17B5A8-8938-4206-8B5F-1DF9007C99AC}" dt="2021-03-01T06:37:47.647" v="422" actId="478"/>
          <ac:spMkLst>
            <pc:docMk/>
            <pc:sldMk cId="1364216338" sldId="636"/>
            <ac:spMk id="17" creationId="{C3484D0C-7905-4424-BBC9-B23C55F335D2}"/>
          </ac:spMkLst>
        </pc:spChg>
        <pc:cxnChg chg="mod">
          <ac:chgData name="dcszjin@nus.edu.sg" userId="cd05a825-544c-438a-9ba1-08e63db50b47" providerId="ADAL" clId="{6F17B5A8-8938-4206-8B5F-1DF9007C99AC}" dt="2021-03-01T06:37:46.888" v="421" actId="478"/>
          <ac:cxnSpMkLst>
            <pc:docMk/>
            <pc:sldMk cId="1364216338" sldId="636"/>
            <ac:cxnSpMk id="11" creationId="{692DA3A9-F762-430E-A74A-81B0C7CCC482}"/>
          </ac:cxnSpMkLst>
        </pc:cxnChg>
      </pc:sldChg>
      <pc:sldChg chg="addSp delSp modSp add del mod">
        <pc:chgData name="dcszjin@nus.edu.sg" userId="cd05a825-544c-438a-9ba1-08e63db50b47" providerId="ADAL" clId="{6F17B5A8-8938-4206-8B5F-1DF9007C99AC}" dt="2021-03-01T06:49:01.783" v="721" actId="47"/>
        <pc:sldMkLst>
          <pc:docMk/>
          <pc:sldMk cId="3364444345" sldId="636"/>
        </pc:sldMkLst>
        <pc:spChg chg="mod">
          <ac:chgData name="dcszjin@nus.edu.sg" userId="cd05a825-544c-438a-9ba1-08e63db50b47" providerId="ADAL" clId="{6F17B5A8-8938-4206-8B5F-1DF9007C99AC}" dt="2021-03-01T06:41:04.904" v="586" actId="20577"/>
          <ac:spMkLst>
            <pc:docMk/>
            <pc:sldMk cId="3364444345" sldId="636"/>
            <ac:spMk id="8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6:42:09.300" v="625" actId="14100"/>
          <ac:spMkLst>
            <pc:docMk/>
            <pc:sldMk cId="3364444345" sldId="636"/>
            <ac:spMk id="9" creationId="{20129D04-99FF-4A42-ADE5-AFF9CECEAD22}"/>
          </ac:spMkLst>
        </pc:spChg>
        <pc:spChg chg="add mod">
          <ac:chgData name="dcszjin@nus.edu.sg" userId="cd05a825-544c-438a-9ba1-08e63db50b47" providerId="ADAL" clId="{6F17B5A8-8938-4206-8B5F-1DF9007C99AC}" dt="2021-03-01T06:48:58.104" v="720" actId="1076"/>
          <ac:spMkLst>
            <pc:docMk/>
            <pc:sldMk cId="3364444345" sldId="636"/>
            <ac:spMk id="10" creationId="{DD417D5F-2FD6-4918-8478-05A0FB0B5987}"/>
          </ac:spMkLst>
        </pc:spChg>
        <pc:spChg chg="mod">
          <ac:chgData name="dcszjin@nus.edu.sg" userId="cd05a825-544c-438a-9ba1-08e63db50b47" providerId="ADAL" clId="{6F17B5A8-8938-4206-8B5F-1DF9007C99AC}" dt="2021-03-01T06:41:13.573" v="591" actId="1076"/>
          <ac:spMkLst>
            <pc:docMk/>
            <pc:sldMk cId="3364444345" sldId="636"/>
            <ac:spMk id="13" creationId="{2B89EFD4-1CE0-424E-8F8A-D7F3C08BDEC9}"/>
          </ac:spMkLst>
        </pc:spChg>
        <pc:spChg chg="del">
          <ac:chgData name="dcszjin@nus.edu.sg" userId="cd05a825-544c-438a-9ba1-08e63db50b47" providerId="ADAL" clId="{6F17B5A8-8938-4206-8B5F-1DF9007C99AC}" dt="2021-03-01T06:40:49.191" v="533" actId="478"/>
          <ac:spMkLst>
            <pc:docMk/>
            <pc:sldMk cId="3364444345" sldId="636"/>
            <ac:spMk id="84" creationId="{C4E05674-68A2-0D4E-8B47-F7A2C6A6B76F}"/>
          </ac:spMkLst>
        </pc:spChg>
        <pc:spChg chg="mod">
          <ac:chgData name="dcszjin@nus.edu.sg" userId="cd05a825-544c-438a-9ba1-08e63db50b47" providerId="ADAL" clId="{6F17B5A8-8938-4206-8B5F-1DF9007C99AC}" dt="2021-03-01T06:41:08.871" v="589" actId="20577"/>
          <ac:spMkLst>
            <pc:docMk/>
            <pc:sldMk cId="3364444345" sldId="636"/>
            <ac:spMk id="14338" creationId="{00000000-0000-0000-0000-000000000000}"/>
          </ac:spMkLst>
        </pc:spChg>
      </pc:sldChg>
      <pc:sldChg chg="add del">
        <pc:chgData name="dcszjin@nus.edu.sg" userId="cd05a825-544c-438a-9ba1-08e63db50b47" providerId="ADAL" clId="{6F17B5A8-8938-4206-8B5F-1DF9007C99AC}" dt="2021-03-01T06:41:43.577" v="611"/>
        <pc:sldMkLst>
          <pc:docMk/>
          <pc:sldMk cId="1109647801" sldId="637"/>
        </pc:sldMkLst>
      </pc:sldChg>
      <pc:sldChg chg="addSp modSp add mod">
        <pc:chgData name="dcszjin@nus.edu.sg" userId="cd05a825-544c-438a-9ba1-08e63db50b47" providerId="ADAL" clId="{6F17B5A8-8938-4206-8B5F-1DF9007C99AC}" dt="2021-03-08T06:53:03.979" v="1111" actId="20577"/>
        <pc:sldMkLst>
          <pc:docMk/>
          <pc:sldMk cId="1235845528" sldId="637"/>
        </pc:sldMkLst>
        <pc:spChg chg="mod">
          <ac:chgData name="dcszjin@nus.edu.sg" userId="cd05a825-544c-438a-9ba1-08e63db50b47" providerId="ADAL" clId="{6F17B5A8-8938-4206-8B5F-1DF9007C99AC}" dt="2021-03-01T06:53:42.682" v="1089"/>
          <ac:spMkLst>
            <pc:docMk/>
            <pc:sldMk cId="1235845528" sldId="637"/>
            <ac:spMk id="7" creationId="{00000000-0000-0000-0000-000000000000}"/>
          </ac:spMkLst>
        </pc:spChg>
        <pc:spChg chg="mod">
          <ac:chgData name="dcszjin@nus.edu.sg" userId="cd05a825-544c-438a-9ba1-08e63db50b47" providerId="ADAL" clId="{6F17B5A8-8938-4206-8B5F-1DF9007C99AC}" dt="2021-03-01T06:42:52.890" v="674" actId="6549"/>
          <ac:spMkLst>
            <pc:docMk/>
            <pc:sldMk cId="1235845528" sldId="637"/>
            <ac:spMk id="9" creationId="{20129D04-99FF-4A42-ADE5-AFF9CECEAD22}"/>
          </ac:spMkLst>
        </pc:spChg>
        <pc:spChg chg="add mod">
          <ac:chgData name="dcszjin@nus.edu.sg" userId="cd05a825-544c-438a-9ba1-08e63db50b47" providerId="ADAL" clId="{6F17B5A8-8938-4206-8B5F-1DF9007C99AC}" dt="2021-03-08T06:53:03.979" v="1111" actId="20577"/>
          <ac:spMkLst>
            <pc:docMk/>
            <pc:sldMk cId="1235845528" sldId="637"/>
            <ac:spMk id="10" creationId="{FBA1F209-CAAB-4B47-AA65-381927EA65B9}"/>
          </ac:spMkLst>
        </pc:spChg>
        <pc:spChg chg="add mod">
          <ac:chgData name="dcszjin@nus.edu.sg" userId="cd05a825-544c-438a-9ba1-08e63db50b47" providerId="ADAL" clId="{6F17B5A8-8938-4206-8B5F-1DF9007C99AC}" dt="2021-03-01T06:49:45.475" v="807" actId="14100"/>
          <ac:spMkLst>
            <pc:docMk/>
            <pc:sldMk cId="1235845528" sldId="637"/>
            <ac:spMk id="11" creationId="{5CB410A3-741D-4798-B113-600BAD33641A}"/>
          </ac:spMkLst>
        </pc:spChg>
      </pc:sldChg>
    </pc:docChg>
  </pc:docChgLst>
  <pc:docChgLst>
    <pc:chgData name="Zhao Jin" userId="cd05a825-544c-438a-9ba1-08e63db50b47" providerId="ADAL" clId="{6A3951C8-7780-4031-8A2B-7971BC0F9707}"/>
    <pc:docChg chg="modSld">
      <pc:chgData name="Zhao Jin" userId="cd05a825-544c-438a-9ba1-08e63db50b47" providerId="ADAL" clId="{6A3951C8-7780-4031-8A2B-7971BC0F9707}" dt="2021-01-27T06:40:05.693" v="157" actId="20577"/>
      <pc:docMkLst>
        <pc:docMk/>
      </pc:docMkLst>
      <pc:sldChg chg="addSp modSp mod">
        <pc:chgData name="Zhao Jin" userId="cd05a825-544c-438a-9ba1-08e63db50b47" providerId="ADAL" clId="{6A3951C8-7780-4031-8A2B-7971BC0F9707}" dt="2021-01-27T06:39:09.281" v="89" actId="1036"/>
        <pc:sldMkLst>
          <pc:docMk/>
          <pc:sldMk cId="3949125736" sldId="548"/>
        </pc:sldMkLst>
        <pc:spChg chg="add mod">
          <ac:chgData name="Zhao Jin" userId="cd05a825-544c-438a-9ba1-08e63db50b47" providerId="ADAL" clId="{6A3951C8-7780-4031-8A2B-7971BC0F9707}" dt="2021-01-27T06:39:09.281" v="89" actId="1036"/>
          <ac:spMkLst>
            <pc:docMk/>
            <pc:sldMk cId="3949125736" sldId="548"/>
            <ac:spMk id="2" creationId="{62B1CF73-04DC-472B-B45B-71CEBE9E2875}"/>
          </ac:spMkLst>
        </pc:spChg>
        <pc:spChg chg="mod">
          <ac:chgData name="Zhao Jin" userId="cd05a825-544c-438a-9ba1-08e63db50b47" providerId="ADAL" clId="{6A3951C8-7780-4031-8A2B-7971BC0F9707}" dt="2021-01-27T06:38:06.592" v="2" actId="20577"/>
          <ac:spMkLst>
            <pc:docMk/>
            <pc:sldMk cId="3949125736" sldId="548"/>
            <ac:spMk id="9" creationId="{00000000-0000-0000-0000-000000000000}"/>
          </ac:spMkLst>
        </pc:spChg>
      </pc:sldChg>
      <pc:sldChg chg="addSp modSp mod">
        <pc:chgData name="Zhao Jin" userId="cd05a825-544c-438a-9ba1-08e63db50b47" providerId="ADAL" clId="{6A3951C8-7780-4031-8A2B-7971BC0F9707}" dt="2021-01-27T06:40:05.693" v="157" actId="20577"/>
        <pc:sldMkLst>
          <pc:docMk/>
          <pc:sldMk cId="2939077141" sldId="549"/>
        </pc:sldMkLst>
        <pc:spChg chg="mod">
          <ac:chgData name="Zhao Jin" userId="cd05a825-544c-438a-9ba1-08e63db50b47" providerId="ADAL" clId="{6A3951C8-7780-4031-8A2B-7971BC0F9707}" dt="2021-01-27T06:38:01.505" v="1" actId="13926"/>
          <ac:spMkLst>
            <pc:docMk/>
            <pc:sldMk cId="2939077141" sldId="549"/>
            <ac:spMk id="9" creationId="{00000000-0000-0000-0000-000000000000}"/>
          </ac:spMkLst>
        </pc:spChg>
        <pc:spChg chg="add mod">
          <ac:chgData name="Zhao Jin" userId="cd05a825-544c-438a-9ba1-08e63db50b47" providerId="ADAL" clId="{6A3951C8-7780-4031-8A2B-7971BC0F9707}" dt="2021-01-27T06:40:05.693" v="157" actId="20577"/>
          <ac:spMkLst>
            <pc:docMk/>
            <pc:sldMk cId="2939077141" sldId="549"/>
            <ac:spMk id="10" creationId="{1850E95F-4DF3-444D-BDF1-AF8F205268DD}"/>
          </ac:spMkLst>
        </pc:spChg>
      </pc:sldChg>
    </pc:docChg>
  </pc:docChgLst>
  <pc:docChgLst>
    <pc:chgData name="Zhao Jin" userId="cd05a825-544c-438a-9ba1-08e63db50b47" providerId="ADAL" clId="{39F94C1A-1739-2146-9770-28C6D97CD74A}"/>
    <pc:docChg chg="undo custSel addSld delSld modSld">
      <pc:chgData name="Zhao Jin" userId="cd05a825-544c-438a-9ba1-08e63db50b47" providerId="ADAL" clId="{39F94C1A-1739-2146-9770-28C6D97CD74A}" dt="2021-01-27T04:54:28.852" v="864" actId="20577"/>
      <pc:docMkLst>
        <pc:docMk/>
      </pc:docMkLst>
      <pc:sldChg chg="modSp">
        <pc:chgData name="Zhao Jin" userId="cd05a825-544c-438a-9ba1-08e63db50b47" providerId="ADAL" clId="{39F94C1A-1739-2146-9770-28C6D97CD74A}" dt="2021-01-27T04:29:55.834" v="1" actId="20577"/>
        <pc:sldMkLst>
          <pc:docMk/>
          <pc:sldMk cId="0" sldId="256"/>
        </pc:sldMkLst>
        <pc:spChg chg="mod">
          <ac:chgData name="Zhao Jin" userId="cd05a825-544c-438a-9ba1-08e63db50b47" providerId="ADAL" clId="{39F94C1A-1739-2146-9770-28C6D97CD74A}" dt="2021-01-27T04:29:55.834" v="1" actId="20577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add delAnim modAnim">
        <pc:chgData name="Zhao Jin" userId="cd05a825-544c-438a-9ba1-08e63db50b47" providerId="ADAL" clId="{39F94C1A-1739-2146-9770-28C6D97CD74A}" dt="2021-01-27T04:54:22.999" v="862" actId="20577"/>
        <pc:sldMkLst>
          <pc:docMk/>
          <pc:sldMk cId="1492339910" sldId="485"/>
        </pc:sldMkLst>
        <pc:spChg chg="del">
          <ac:chgData name="Zhao Jin" userId="cd05a825-544c-438a-9ba1-08e63db50b47" providerId="ADAL" clId="{39F94C1A-1739-2146-9770-28C6D97CD74A}" dt="2021-01-27T04:43:46.850" v="354" actId="478"/>
          <ac:spMkLst>
            <pc:docMk/>
            <pc:sldMk cId="1492339910" sldId="485"/>
            <ac:spMk id="4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47:40.798" v="599"/>
          <ac:spMkLst>
            <pc:docMk/>
            <pc:sldMk cId="1492339910" sldId="485"/>
            <ac:spMk id="7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45:34.105" v="467" actId="1035"/>
          <ac:spMkLst>
            <pc:docMk/>
            <pc:sldMk cId="1492339910" sldId="485"/>
            <ac:spMk id="8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54:22.999" v="862" actId="20577"/>
          <ac:spMkLst>
            <pc:docMk/>
            <pc:sldMk cId="1492339910" sldId="485"/>
            <ac:spMk id="9" creationId="{00000000-0000-0000-0000-000000000000}"/>
          </ac:spMkLst>
        </pc:spChg>
        <pc:spChg chg="del">
          <ac:chgData name="Zhao Jin" userId="cd05a825-544c-438a-9ba1-08e63db50b47" providerId="ADAL" clId="{39F94C1A-1739-2146-9770-28C6D97CD74A}" dt="2021-01-27T04:40:47.295" v="317" actId="478"/>
          <ac:spMkLst>
            <pc:docMk/>
            <pc:sldMk cId="1492339910" sldId="485"/>
            <ac:spMk id="10" creationId="{00000000-0000-0000-0000-000000000000}"/>
          </ac:spMkLst>
        </pc:spChg>
        <pc:spChg chg="del">
          <ac:chgData name="Zhao Jin" userId="cd05a825-544c-438a-9ba1-08e63db50b47" providerId="ADAL" clId="{39F94C1A-1739-2146-9770-28C6D97CD74A}" dt="2021-01-27T04:40:45.310" v="316" actId="478"/>
          <ac:spMkLst>
            <pc:docMk/>
            <pc:sldMk cId="1492339910" sldId="485"/>
            <ac:spMk id="11" creationId="{00000000-0000-0000-0000-000000000000}"/>
          </ac:spMkLst>
        </pc:spChg>
        <pc:spChg chg="del">
          <ac:chgData name="Zhao Jin" userId="cd05a825-544c-438a-9ba1-08e63db50b47" providerId="ADAL" clId="{39F94C1A-1739-2146-9770-28C6D97CD74A}" dt="2021-01-27T04:40:49.432" v="318" actId="478"/>
          <ac:spMkLst>
            <pc:docMk/>
            <pc:sldMk cId="1492339910" sldId="485"/>
            <ac:spMk id="12" creationId="{149FB3A4-124F-4FB3-9CA1-6EA45A21DCBC}"/>
          </ac:spMkLst>
        </pc:spChg>
        <pc:spChg chg="del">
          <ac:chgData name="Zhao Jin" userId="cd05a825-544c-438a-9ba1-08e63db50b47" providerId="ADAL" clId="{39F94C1A-1739-2146-9770-28C6D97CD74A}" dt="2021-01-27T04:40:42.420" v="315" actId="478"/>
          <ac:spMkLst>
            <pc:docMk/>
            <pc:sldMk cId="1492339910" sldId="485"/>
            <ac:spMk id="13" creationId="{24ED3F77-DB19-42FF-90A5-6260114FAC12}"/>
          </ac:spMkLst>
        </pc:spChg>
        <pc:spChg chg="del">
          <ac:chgData name="Zhao Jin" userId="cd05a825-544c-438a-9ba1-08e63db50b47" providerId="ADAL" clId="{39F94C1A-1739-2146-9770-28C6D97CD74A}" dt="2021-01-27T04:40:42.420" v="315" actId="478"/>
          <ac:spMkLst>
            <pc:docMk/>
            <pc:sldMk cId="1492339910" sldId="485"/>
            <ac:spMk id="15" creationId="{F012405B-4106-42E1-B4DD-408829B80978}"/>
          </ac:spMkLst>
        </pc:spChg>
        <pc:spChg chg="add del mod">
          <ac:chgData name="Zhao Jin" userId="cd05a825-544c-438a-9ba1-08e63db50b47" providerId="ADAL" clId="{39F94C1A-1739-2146-9770-28C6D97CD74A}" dt="2021-01-27T04:45:39.221" v="490" actId="1036"/>
          <ac:spMkLst>
            <pc:docMk/>
            <pc:sldMk cId="1492339910" sldId="485"/>
            <ac:spMk id="16" creationId="{00000000-0000-0000-0000-000000000000}"/>
          </ac:spMkLst>
        </pc:spChg>
        <pc:spChg chg="add mod">
          <ac:chgData name="Zhao Jin" userId="cd05a825-544c-438a-9ba1-08e63db50b47" providerId="ADAL" clId="{39F94C1A-1739-2146-9770-28C6D97CD74A}" dt="2021-01-27T04:45:34.105" v="467" actId="1035"/>
          <ac:spMkLst>
            <pc:docMk/>
            <pc:sldMk cId="1492339910" sldId="485"/>
            <ac:spMk id="17" creationId="{99B30EFD-AC62-A84C-B568-481368C993F1}"/>
          </ac:spMkLst>
        </pc:spChg>
        <pc:spChg chg="add del mod">
          <ac:chgData name="Zhao Jin" userId="cd05a825-544c-438a-9ba1-08e63db50b47" providerId="ADAL" clId="{39F94C1A-1739-2146-9770-28C6D97CD74A}" dt="2021-01-27T04:47:53.374" v="602" actId="478"/>
          <ac:spMkLst>
            <pc:docMk/>
            <pc:sldMk cId="1492339910" sldId="485"/>
            <ac:spMk id="18" creationId="{2417973E-165D-694A-AEA8-79D7DFD0B597}"/>
          </ac:spMkLst>
        </pc:spChg>
        <pc:spChg chg="add del mod">
          <ac:chgData name="Zhao Jin" userId="cd05a825-544c-438a-9ba1-08e63db50b47" providerId="ADAL" clId="{39F94C1A-1739-2146-9770-28C6D97CD74A}" dt="2021-01-27T04:47:50.061" v="601" actId="478"/>
          <ac:spMkLst>
            <pc:docMk/>
            <pc:sldMk cId="1492339910" sldId="485"/>
            <ac:spMk id="19" creationId="{8282F378-0F90-294F-870B-F2F09C283C5C}"/>
          </ac:spMkLst>
        </pc:spChg>
        <pc:spChg chg="add del">
          <ac:chgData name="Zhao Jin" userId="cd05a825-544c-438a-9ba1-08e63db50b47" providerId="ADAL" clId="{39F94C1A-1739-2146-9770-28C6D97CD74A}" dt="2021-01-27T04:47:55.456" v="603" actId="478"/>
          <ac:spMkLst>
            <pc:docMk/>
            <pc:sldMk cId="1492339910" sldId="485"/>
            <ac:spMk id="20" creationId="{2EEE52AF-A282-4447-ABA3-05ADA8145D80}"/>
          </ac:spMkLst>
        </pc:spChg>
        <pc:spChg chg="add">
          <ac:chgData name="Zhao Jin" userId="cd05a825-544c-438a-9ba1-08e63db50b47" providerId="ADAL" clId="{39F94C1A-1739-2146-9770-28C6D97CD74A}" dt="2021-01-27T04:47:48.014" v="600"/>
          <ac:spMkLst>
            <pc:docMk/>
            <pc:sldMk cId="1492339910" sldId="485"/>
            <ac:spMk id="21" creationId="{92689133-78A2-474B-8354-D57F493DCCB4}"/>
          </ac:spMkLst>
        </pc:spChg>
        <pc:spChg chg="add mod">
          <ac:chgData name="Zhao Jin" userId="cd05a825-544c-438a-9ba1-08e63db50b47" providerId="ADAL" clId="{39F94C1A-1739-2146-9770-28C6D97CD74A}" dt="2021-01-27T04:48:08.158" v="649" actId="1038"/>
          <ac:spMkLst>
            <pc:docMk/>
            <pc:sldMk cId="1492339910" sldId="485"/>
            <ac:spMk id="22" creationId="{7399F68A-414A-A748-8512-49F618250290}"/>
          </ac:spMkLst>
        </pc:spChg>
        <pc:spChg chg="add mod">
          <ac:chgData name="Zhao Jin" userId="cd05a825-544c-438a-9ba1-08e63db50b47" providerId="ADAL" clId="{39F94C1A-1739-2146-9770-28C6D97CD74A}" dt="2021-01-27T04:48:13.668" v="664" actId="1036"/>
          <ac:spMkLst>
            <pc:docMk/>
            <pc:sldMk cId="1492339910" sldId="485"/>
            <ac:spMk id="23" creationId="{81265B68-2B22-9A4C-BCC7-9470D59EACF7}"/>
          </ac:spMkLst>
        </pc:spChg>
        <pc:spChg chg="add mod">
          <ac:chgData name="Zhao Jin" userId="cd05a825-544c-438a-9ba1-08e63db50b47" providerId="ADAL" clId="{39F94C1A-1739-2146-9770-28C6D97CD74A}" dt="2021-01-27T04:48:13.668" v="664" actId="1036"/>
          <ac:spMkLst>
            <pc:docMk/>
            <pc:sldMk cId="1492339910" sldId="485"/>
            <ac:spMk id="24" creationId="{62E951F5-1D1F-1E41-B308-90593A513B26}"/>
          </ac:spMkLst>
        </pc:spChg>
        <pc:spChg chg="add mod">
          <ac:chgData name="Zhao Jin" userId="cd05a825-544c-438a-9ba1-08e63db50b47" providerId="ADAL" clId="{39F94C1A-1739-2146-9770-28C6D97CD74A}" dt="2021-01-27T04:48:13.668" v="664" actId="1036"/>
          <ac:spMkLst>
            <pc:docMk/>
            <pc:sldMk cId="1492339910" sldId="485"/>
            <ac:spMk id="25" creationId="{548C2408-FEF5-6B41-AC1E-821AFC4D9357}"/>
          </ac:spMkLst>
        </pc:spChg>
        <pc:spChg chg="mod">
          <ac:chgData name="Zhao Jin" userId="cd05a825-544c-438a-9ba1-08e63db50b47" providerId="ADAL" clId="{39F94C1A-1739-2146-9770-28C6D97CD74A}" dt="2021-01-27T04:46:51.615" v="592" actId="207"/>
          <ac:spMkLst>
            <pc:docMk/>
            <pc:sldMk cId="1492339910" sldId="485"/>
            <ac:spMk id="25602" creationId="{00000000-0000-0000-0000-000000000000}"/>
          </ac:spMkLst>
        </pc:spChg>
      </pc:sldChg>
      <pc:sldChg chg="addSp delSp modSp add modAnim">
        <pc:chgData name="Zhao Jin" userId="cd05a825-544c-438a-9ba1-08e63db50b47" providerId="ADAL" clId="{39F94C1A-1739-2146-9770-28C6D97CD74A}" dt="2021-01-27T04:54:02.548" v="843" actId="20577"/>
        <pc:sldMkLst>
          <pc:docMk/>
          <pc:sldMk cId="2775173622" sldId="524"/>
        </pc:sldMkLst>
        <pc:spChg chg="add del mod">
          <ac:chgData name="Zhao Jin" userId="cd05a825-544c-438a-9ba1-08e63db50b47" providerId="ADAL" clId="{39F94C1A-1739-2146-9770-28C6D97CD74A}" dt="2021-01-27T04:53:57.743" v="834"/>
          <ac:spMkLst>
            <pc:docMk/>
            <pc:sldMk cId="2775173622" sldId="524"/>
            <ac:spMk id="3" creationId="{16229BDB-A02D-3C4E-BA53-DC1711B514A9}"/>
          </ac:spMkLst>
        </pc:spChg>
        <pc:spChg chg="mod">
          <ac:chgData name="Zhao Jin" userId="cd05a825-544c-438a-9ba1-08e63db50b47" providerId="ADAL" clId="{39F94C1A-1739-2146-9770-28C6D97CD74A}" dt="2021-01-27T04:51:01.708" v="730" actId="207"/>
          <ac:spMkLst>
            <pc:docMk/>
            <pc:sldMk cId="2775173622" sldId="524"/>
            <ac:spMk id="8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54:02.548" v="843" actId="20577"/>
          <ac:spMkLst>
            <pc:docMk/>
            <pc:sldMk cId="2775173622" sldId="524"/>
            <ac:spMk id="9" creationId="{00000000-0000-0000-0000-000000000000}"/>
          </ac:spMkLst>
        </pc:spChg>
      </pc:sldChg>
      <pc:sldChg chg="add del">
        <pc:chgData name="Zhao Jin" userId="cd05a825-544c-438a-9ba1-08e63db50b47" providerId="ADAL" clId="{39F94C1A-1739-2146-9770-28C6D97CD74A}" dt="2021-01-27T04:50:24.218" v="666"/>
        <pc:sldMkLst>
          <pc:docMk/>
          <pc:sldMk cId="4023450610" sldId="524"/>
        </pc:sldMkLst>
      </pc:sldChg>
      <pc:sldChg chg="del">
        <pc:chgData name="Zhao Jin" userId="cd05a825-544c-438a-9ba1-08e63db50b47" providerId="ADAL" clId="{39F94C1A-1739-2146-9770-28C6D97CD74A}" dt="2021-01-27T04:30:02.278" v="7" actId="2696"/>
        <pc:sldMkLst>
          <pc:docMk/>
          <pc:sldMk cId="3871162519" sldId="525"/>
        </pc:sldMkLst>
      </pc:sldChg>
      <pc:sldChg chg="delSp modSp add">
        <pc:chgData name="Zhao Jin" userId="cd05a825-544c-438a-9ba1-08e63db50b47" providerId="ADAL" clId="{39F94C1A-1739-2146-9770-28C6D97CD74A}" dt="2021-01-27T04:54:28.852" v="864" actId="20577"/>
        <pc:sldMkLst>
          <pc:docMk/>
          <pc:sldMk cId="4078418712" sldId="525"/>
        </pc:sldMkLst>
        <pc:spChg chg="mod">
          <ac:chgData name="Zhao Jin" userId="cd05a825-544c-438a-9ba1-08e63db50b47" providerId="ADAL" clId="{39F94C1A-1739-2146-9770-28C6D97CD74A}" dt="2021-01-27T04:53:25.062" v="831" actId="20577"/>
          <ac:spMkLst>
            <pc:docMk/>
            <pc:sldMk cId="4078418712" sldId="525"/>
            <ac:spMk id="8" creationId="{00000000-0000-0000-0000-000000000000}"/>
          </ac:spMkLst>
        </pc:spChg>
        <pc:spChg chg="del mod">
          <ac:chgData name="Zhao Jin" userId="cd05a825-544c-438a-9ba1-08e63db50b47" providerId="ADAL" clId="{39F94C1A-1739-2146-9770-28C6D97CD74A}" dt="2021-01-27T04:52:08.857" v="794" actId="478"/>
          <ac:spMkLst>
            <pc:docMk/>
            <pc:sldMk cId="4078418712" sldId="525"/>
            <ac:spMk id="11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54:28.852" v="864" actId="20577"/>
          <ac:spMkLst>
            <pc:docMk/>
            <pc:sldMk cId="4078418712" sldId="525"/>
            <ac:spMk id="43" creationId="{00000000-0000-0000-0000-000000000000}"/>
          </ac:spMkLst>
        </pc:spChg>
      </pc:sldChg>
      <pc:sldChg chg="del">
        <pc:chgData name="Zhao Jin" userId="cd05a825-544c-438a-9ba1-08e63db50b47" providerId="ADAL" clId="{39F94C1A-1739-2146-9770-28C6D97CD74A}" dt="2021-01-27T04:30:02.169" v="2" actId="2696"/>
        <pc:sldMkLst>
          <pc:docMk/>
          <pc:sldMk cId="2543678377" sldId="531"/>
        </pc:sldMkLst>
      </pc:sldChg>
      <pc:sldChg chg="del">
        <pc:chgData name="Zhao Jin" userId="cd05a825-544c-438a-9ba1-08e63db50b47" providerId="ADAL" clId="{39F94C1A-1739-2146-9770-28C6D97CD74A}" dt="2021-01-27T04:30:02.196" v="3" actId="2696"/>
        <pc:sldMkLst>
          <pc:docMk/>
          <pc:sldMk cId="2025693378" sldId="532"/>
        </pc:sldMkLst>
      </pc:sldChg>
      <pc:sldChg chg="del">
        <pc:chgData name="Zhao Jin" userId="cd05a825-544c-438a-9ba1-08e63db50b47" providerId="ADAL" clId="{39F94C1A-1739-2146-9770-28C6D97CD74A}" dt="2021-01-27T04:30:02.254" v="5" actId="2696"/>
        <pc:sldMkLst>
          <pc:docMk/>
          <pc:sldMk cId="266706937" sldId="533"/>
        </pc:sldMkLst>
      </pc:sldChg>
      <pc:sldChg chg="del">
        <pc:chgData name="Zhao Jin" userId="cd05a825-544c-438a-9ba1-08e63db50b47" providerId="ADAL" clId="{39F94C1A-1739-2146-9770-28C6D97CD74A}" dt="2021-01-27T04:30:02.230" v="4" actId="2696"/>
        <pc:sldMkLst>
          <pc:docMk/>
          <pc:sldMk cId="3198948174" sldId="535"/>
        </pc:sldMkLst>
      </pc:sldChg>
      <pc:sldChg chg="del">
        <pc:chgData name="Zhao Jin" userId="cd05a825-544c-438a-9ba1-08e63db50b47" providerId="ADAL" clId="{39F94C1A-1739-2146-9770-28C6D97CD74A}" dt="2021-01-27T04:30:02.268" v="6" actId="2696"/>
        <pc:sldMkLst>
          <pc:docMk/>
          <pc:sldMk cId="3984392134" sldId="537"/>
        </pc:sldMkLst>
      </pc:sldChg>
      <pc:sldChg chg="modSp add">
        <pc:chgData name="Zhao Jin" userId="cd05a825-544c-438a-9ba1-08e63db50b47" providerId="ADAL" clId="{39F94C1A-1739-2146-9770-28C6D97CD74A}" dt="2021-01-27T04:54:10.942" v="852" actId="20577"/>
        <pc:sldMkLst>
          <pc:docMk/>
          <pc:sldMk cId="3949125736" sldId="548"/>
        </pc:sldMkLst>
        <pc:spChg chg="mod">
          <ac:chgData name="Zhao Jin" userId="cd05a825-544c-438a-9ba1-08e63db50b47" providerId="ADAL" clId="{39F94C1A-1739-2146-9770-28C6D97CD74A}" dt="2021-01-27T04:54:10.942" v="852" actId="20577"/>
          <ac:spMkLst>
            <pc:docMk/>
            <pc:sldMk cId="3949125736" sldId="548"/>
            <ac:spMk id="7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33:45.953" v="38" actId="20577"/>
          <ac:spMkLst>
            <pc:docMk/>
            <pc:sldMk cId="3949125736" sldId="548"/>
            <ac:spMk id="8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38:36.338" v="285" actId="5793"/>
          <ac:spMkLst>
            <pc:docMk/>
            <pc:sldMk cId="3949125736" sldId="548"/>
            <ac:spMk id="9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38:46.979" v="294" actId="20577"/>
          <ac:spMkLst>
            <pc:docMk/>
            <pc:sldMk cId="3949125736" sldId="548"/>
            <ac:spMk id="14338" creationId="{00000000-0000-0000-0000-000000000000}"/>
          </ac:spMkLst>
        </pc:spChg>
      </pc:sldChg>
      <pc:sldChg chg="modSp add">
        <pc:chgData name="Zhao Jin" userId="cd05a825-544c-438a-9ba1-08e63db50b47" providerId="ADAL" clId="{39F94C1A-1739-2146-9770-28C6D97CD74A}" dt="2021-01-27T04:54:14.716" v="857" actId="20577"/>
        <pc:sldMkLst>
          <pc:docMk/>
          <pc:sldMk cId="2939077141" sldId="549"/>
        </pc:sldMkLst>
        <pc:spChg chg="mod">
          <ac:chgData name="Zhao Jin" userId="cd05a825-544c-438a-9ba1-08e63db50b47" providerId="ADAL" clId="{39F94C1A-1739-2146-9770-28C6D97CD74A}" dt="2021-01-27T04:54:14.716" v="857" actId="20577"/>
          <ac:spMkLst>
            <pc:docMk/>
            <pc:sldMk cId="2939077141" sldId="549"/>
            <ac:spMk id="7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39:02.694" v="297" actId="207"/>
          <ac:spMkLst>
            <pc:docMk/>
            <pc:sldMk cId="2939077141" sldId="549"/>
            <ac:spMk id="9" creationId="{00000000-0000-0000-0000-000000000000}"/>
          </ac:spMkLst>
        </pc:spChg>
        <pc:spChg chg="mod">
          <ac:chgData name="Zhao Jin" userId="cd05a825-544c-438a-9ba1-08e63db50b47" providerId="ADAL" clId="{39F94C1A-1739-2146-9770-28C6D97CD74A}" dt="2021-01-27T04:38:51.425" v="295"/>
          <ac:spMkLst>
            <pc:docMk/>
            <pc:sldMk cId="2939077141" sldId="549"/>
            <ac:spMk id="14338" creationId="{00000000-0000-0000-0000-000000000000}"/>
          </ac:spMkLst>
        </pc:spChg>
      </pc:sldChg>
    </pc:docChg>
  </pc:docChgLst>
  <pc:docChgLst>
    <pc:chgData name="Zhao Jin" userId="cd05a825-544c-438a-9ba1-08e63db50b47" providerId="ADAL" clId="{40B02829-7445-394A-990C-032942059FD9}"/>
    <pc:docChg chg="custSel modSld">
      <pc:chgData name="Zhao Jin" userId="cd05a825-544c-438a-9ba1-08e63db50b47" providerId="ADAL" clId="{40B02829-7445-394A-990C-032942059FD9}" dt="2021-01-18T05:50:34.611" v="4" actId="478"/>
      <pc:docMkLst>
        <pc:docMk/>
      </pc:docMkLst>
      <pc:sldChg chg="delSp">
        <pc:chgData name="Zhao Jin" userId="cd05a825-544c-438a-9ba1-08e63db50b47" providerId="ADAL" clId="{40B02829-7445-394A-990C-032942059FD9}" dt="2021-01-18T05:50:34.611" v="4" actId="478"/>
        <pc:sldMkLst>
          <pc:docMk/>
          <pc:sldMk cId="3871162519" sldId="525"/>
        </pc:sldMkLst>
        <pc:spChg chg="del">
          <ac:chgData name="Zhao Jin" userId="cd05a825-544c-438a-9ba1-08e63db50b47" providerId="ADAL" clId="{40B02829-7445-394A-990C-032942059FD9}" dt="2021-01-18T05:50:34.611" v="4" actId="478"/>
          <ac:spMkLst>
            <pc:docMk/>
            <pc:sldMk cId="3871162519" sldId="525"/>
            <ac:spMk id="24582" creationId="{00000000-0000-0000-0000-000000000000}"/>
          </ac:spMkLst>
        </pc:spChg>
      </pc:sldChg>
      <pc:sldChg chg="modSp">
        <pc:chgData name="Zhao Jin" userId="cd05a825-544c-438a-9ba1-08e63db50b47" providerId="ADAL" clId="{40B02829-7445-394A-990C-032942059FD9}" dt="2021-01-18T05:50:03.685" v="3" actId="122"/>
        <pc:sldMkLst>
          <pc:docMk/>
          <pc:sldMk cId="770306953" sldId="526"/>
        </pc:sldMkLst>
        <pc:graphicFrameChg chg="modGraphic">
          <ac:chgData name="Zhao Jin" userId="cd05a825-544c-438a-9ba1-08e63db50b47" providerId="ADAL" clId="{40B02829-7445-394A-990C-032942059FD9}" dt="2021-01-18T05:50:03.685" v="3" actId="122"/>
          <ac:graphicFrameMkLst>
            <pc:docMk/>
            <pc:sldMk cId="770306953" sldId="526"/>
            <ac:graphicFrameMk id="7" creationId="{00000000-0000-0000-0000-000000000000}"/>
          </ac:graphicFrameMkLst>
        </pc:graphicFrameChg>
        <pc:graphicFrameChg chg="modGraphic">
          <ac:chgData name="Zhao Jin" userId="cd05a825-544c-438a-9ba1-08e63db50b47" providerId="ADAL" clId="{40B02829-7445-394A-990C-032942059FD9}" dt="2021-01-18T05:49:57.612" v="2" actId="122"/>
          <ac:graphicFrameMkLst>
            <pc:docMk/>
            <pc:sldMk cId="770306953" sldId="526"/>
            <ac:graphicFrameMk id="16" creationId="{00000000-0000-0000-0000-000000000000}"/>
          </ac:graphicFrameMkLst>
        </pc:graphicFrameChg>
      </pc:sldChg>
      <pc:sldChg chg="modAnim">
        <pc:chgData name="Zhao Jin" userId="cd05a825-544c-438a-9ba1-08e63db50b47" providerId="ADAL" clId="{40B02829-7445-394A-990C-032942059FD9}" dt="2021-01-18T05:49:08.491" v="0"/>
        <pc:sldMkLst>
          <pc:docMk/>
          <pc:sldMk cId="4288789163" sldId="527"/>
        </pc:sldMkLst>
      </pc:sldChg>
    </pc:docChg>
  </pc:docChgLst>
  <pc:docChgLst>
    <pc:chgData name="Zhao Jin" userId="cd05a825-544c-438a-9ba1-08e63db50b47" providerId="ADAL" clId="{A4A0FEF4-5388-4642-A424-D6144C2A9D07}"/>
    <pc:docChg chg="undo custSel modSld">
      <pc:chgData name="Zhao Jin" userId="cd05a825-544c-438a-9ba1-08e63db50b47" providerId="ADAL" clId="{A4A0FEF4-5388-4642-A424-D6144C2A9D07}" dt="2021-01-25T03:36:28.487" v="214" actId="20577"/>
      <pc:docMkLst>
        <pc:docMk/>
      </pc:docMkLst>
      <pc:sldChg chg="delSp modSp">
        <pc:chgData name="Zhao Jin" userId="cd05a825-544c-438a-9ba1-08e63db50b47" providerId="ADAL" clId="{A4A0FEF4-5388-4642-A424-D6144C2A9D07}" dt="2021-01-25T03:33:46.226" v="179"/>
        <pc:sldMkLst>
          <pc:docMk/>
          <pc:sldMk cId="2543678377" sldId="531"/>
        </pc:sldMkLst>
        <pc:spChg chg="mod">
          <ac:chgData name="Zhao Jin" userId="cd05a825-544c-438a-9ba1-08e63db50b47" providerId="ADAL" clId="{A4A0FEF4-5388-4642-A424-D6144C2A9D07}" dt="2021-01-25T03:30:31.833" v="157" actId="20577"/>
          <ac:spMkLst>
            <pc:docMk/>
            <pc:sldMk cId="2543678377" sldId="531"/>
            <ac:spMk id="10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3:46.226" v="179"/>
          <ac:spMkLst>
            <pc:docMk/>
            <pc:sldMk cId="2543678377" sldId="531"/>
            <ac:spMk id="43" creationId="{00000000-0000-0000-0000-000000000000}"/>
          </ac:spMkLst>
        </pc:spChg>
        <pc:spChg chg="del">
          <ac:chgData name="Zhao Jin" userId="cd05a825-544c-438a-9ba1-08e63db50b47" providerId="ADAL" clId="{A4A0FEF4-5388-4642-A424-D6144C2A9D07}" dt="2021-01-25T03:33:24.782" v="178" actId="478"/>
          <ac:spMkLst>
            <pc:docMk/>
            <pc:sldMk cId="2543678377" sldId="531"/>
            <ac:spMk id="24582" creationId="{00000000-0000-0000-0000-000000000000}"/>
          </ac:spMkLst>
        </pc:spChg>
      </pc:sldChg>
      <pc:sldChg chg="delSp modSp">
        <pc:chgData name="Zhao Jin" userId="cd05a825-544c-438a-9ba1-08e63db50b47" providerId="ADAL" clId="{A4A0FEF4-5388-4642-A424-D6144C2A9D07}" dt="2021-01-25T03:33:46.226" v="179"/>
        <pc:sldMkLst>
          <pc:docMk/>
          <pc:sldMk cId="2025693378" sldId="532"/>
        </pc:sldMkLst>
        <pc:spChg chg="mod">
          <ac:chgData name="Zhao Jin" userId="cd05a825-544c-438a-9ba1-08e63db50b47" providerId="ADAL" clId="{A4A0FEF4-5388-4642-A424-D6144C2A9D07}" dt="2021-01-25T03:33:46.226" v="179"/>
          <ac:spMkLst>
            <pc:docMk/>
            <pc:sldMk cId="2025693378" sldId="532"/>
            <ac:spMk id="43" creationId="{00000000-0000-0000-0000-000000000000}"/>
          </ac:spMkLst>
        </pc:spChg>
        <pc:spChg chg="del">
          <ac:chgData name="Zhao Jin" userId="cd05a825-544c-438a-9ba1-08e63db50b47" providerId="ADAL" clId="{A4A0FEF4-5388-4642-A424-D6144C2A9D07}" dt="2021-01-25T03:33:20.558" v="177" actId="478"/>
          <ac:spMkLst>
            <pc:docMk/>
            <pc:sldMk cId="2025693378" sldId="532"/>
            <ac:spMk id="24582" creationId="{00000000-0000-0000-0000-000000000000}"/>
          </ac:spMkLst>
        </pc:spChg>
      </pc:sldChg>
      <pc:sldChg chg="delSp modSp">
        <pc:chgData name="Zhao Jin" userId="cd05a825-544c-438a-9ba1-08e63db50b47" providerId="ADAL" clId="{A4A0FEF4-5388-4642-A424-D6144C2A9D07}" dt="2021-01-25T03:36:13.902" v="213" actId="403"/>
        <pc:sldMkLst>
          <pc:docMk/>
          <pc:sldMk cId="266706937" sldId="533"/>
        </pc:sldMkLst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2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9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10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13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14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13.902" v="213" actId="403"/>
          <ac:spMkLst>
            <pc:docMk/>
            <pc:sldMk cId="266706937" sldId="533"/>
            <ac:spMk id="15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6:09.661" v="211" actId="1036"/>
          <ac:spMkLst>
            <pc:docMk/>
            <pc:sldMk cId="266706937" sldId="533"/>
            <ac:spMk id="16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3:46.226" v="179"/>
          <ac:spMkLst>
            <pc:docMk/>
            <pc:sldMk cId="266706937" sldId="533"/>
            <ac:spMk id="43" creationId="{00000000-0000-0000-0000-000000000000}"/>
          </ac:spMkLst>
        </pc:spChg>
        <pc:spChg chg="del">
          <ac:chgData name="Zhao Jin" userId="cd05a825-544c-438a-9ba1-08e63db50b47" providerId="ADAL" clId="{A4A0FEF4-5388-4642-A424-D6144C2A9D07}" dt="2021-01-25T03:33:11.850" v="174" actId="478"/>
          <ac:spMkLst>
            <pc:docMk/>
            <pc:sldMk cId="266706937" sldId="533"/>
            <ac:spMk id="24582" creationId="{00000000-0000-0000-0000-000000000000}"/>
          </ac:spMkLst>
        </pc:spChg>
        <pc:picChg chg="mod">
          <ac:chgData name="Zhao Jin" userId="cd05a825-544c-438a-9ba1-08e63db50b47" providerId="ADAL" clId="{A4A0FEF4-5388-4642-A424-D6144C2A9D07}" dt="2021-01-25T03:36:09.661" v="211" actId="1036"/>
          <ac:picMkLst>
            <pc:docMk/>
            <pc:sldMk cId="266706937" sldId="533"/>
            <ac:picMk id="7" creationId="{00000000-0000-0000-0000-000000000000}"/>
          </ac:picMkLst>
        </pc:picChg>
      </pc:sldChg>
      <pc:sldChg chg="addSp delSp modSp">
        <pc:chgData name="Zhao Jin" userId="cd05a825-544c-438a-9ba1-08e63db50b47" providerId="ADAL" clId="{A4A0FEF4-5388-4642-A424-D6144C2A9D07}" dt="2021-01-25T03:36:28.487" v="214" actId="20577"/>
        <pc:sldMkLst>
          <pc:docMk/>
          <pc:sldMk cId="3198948174" sldId="535"/>
        </pc:sldMkLst>
        <pc:spChg chg="add mod">
          <ac:chgData name="Zhao Jin" userId="cd05a825-544c-438a-9ba1-08e63db50b47" providerId="ADAL" clId="{A4A0FEF4-5388-4642-A424-D6144C2A9D07}" dt="2021-01-25T03:31:40.243" v="165" actId="207"/>
          <ac:spMkLst>
            <pc:docMk/>
            <pc:sldMk cId="3198948174" sldId="535"/>
            <ac:spMk id="2" creationId="{E3422448-94B2-0F4B-AAE6-2DF38C94C92F}"/>
          </ac:spMkLst>
        </pc:spChg>
        <pc:spChg chg="mod">
          <ac:chgData name="Zhao Jin" userId="cd05a825-544c-438a-9ba1-08e63db50b47" providerId="ADAL" clId="{A4A0FEF4-5388-4642-A424-D6144C2A9D07}" dt="2021-01-25T03:36:28.487" v="214" actId="20577"/>
          <ac:spMkLst>
            <pc:docMk/>
            <pc:sldMk cId="3198948174" sldId="535"/>
            <ac:spMk id="15" creationId="{00000000-0000-0000-0000-000000000000}"/>
          </ac:spMkLst>
        </pc:spChg>
        <pc:spChg chg="mod">
          <ac:chgData name="Zhao Jin" userId="cd05a825-544c-438a-9ba1-08e63db50b47" providerId="ADAL" clId="{A4A0FEF4-5388-4642-A424-D6144C2A9D07}" dt="2021-01-25T03:33:46.226" v="179"/>
          <ac:spMkLst>
            <pc:docMk/>
            <pc:sldMk cId="3198948174" sldId="535"/>
            <ac:spMk id="43" creationId="{00000000-0000-0000-0000-000000000000}"/>
          </ac:spMkLst>
        </pc:spChg>
        <pc:spChg chg="del mod">
          <ac:chgData name="Zhao Jin" userId="cd05a825-544c-438a-9ba1-08e63db50b47" providerId="ADAL" clId="{A4A0FEF4-5388-4642-A424-D6144C2A9D07}" dt="2021-01-25T03:33:15.399" v="176" actId="478"/>
          <ac:spMkLst>
            <pc:docMk/>
            <pc:sldMk cId="3198948174" sldId="535"/>
            <ac:spMk id="2458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3/7/2021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CS1010 Programming  Methodology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4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CS1010 (AY2012/3 Semester 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Week2 -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13" y="4696884"/>
            <a:ext cx="2445774" cy="1263650"/>
          </a:xfrm>
          <a:prstGeom prst="rect">
            <a:avLst/>
          </a:prstGeom>
        </p:spPr>
      </p:pic>
      <p:sp>
        <p:nvSpPr>
          <p:cNvPr id="8" name="[TextBox 7]"/>
          <p:cNvSpPr txBox="1"/>
          <p:nvPr/>
        </p:nvSpPr>
        <p:spPr>
          <a:xfrm>
            <a:off x="3513667" y="2912533"/>
            <a:ext cx="221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Calibri" panose="020F0502020204030204" pitchFamily="34" charset="0"/>
              </a:rPr>
              <a:t>Week 6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058333" y="3462867"/>
            <a:ext cx="712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</a:rPr>
              <a:t>Recap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0100" y="1227775"/>
            <a:ext cx="7543800" cy="1113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kern="1200" spc="-5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CS1010: </a:t>
            </a:r>
            <a:r>
              <a:rPr lang="en-US" sz="3600" spc="-38">
                <a:latin typeface="Arial"/>
              </a:rPr>
              <a:t>Programming Methodology</a:t>
            </a:r>
            <a:endParaRPr kumimoji="0" lang="en-SG" sz="7200" b="0" i="0" u="none" strike="noStrike" kern="1200" cap="none" spc="-5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0000FF"/>
                </a:solidFill>
              </a:rPr>
              <a:t>Working with Strings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10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1415073"/>
          </a:xfrm>
        </p:spPr>
        <p:txBody>
          <a:bodyPr>
            <a:norm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String functions can used as well.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E05674-68A2-0D4E-8B47-F7A2C6A6B76F}"/>
              </a:ext>
            </a:extLst>
          </p:cNvPr>
          <p:cNvSpPr txBox="1"/>
          <p:nvPr/>
        </p:nvSpPr>
        <p:spPr>
          <a:xfrm>
            <a:off x="1011168" y="1758059"/>
            <a:ext cx="3889605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"hello!"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420027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Week6 - </a:t>
            </a:r>
            <a:fld id="{F7EC234A-9094-4BB8-9EA4-75ECDA8A365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HighlightTextShape201406241503265130"/>
          <p:cNvSpPr>
            <a:spLocks noChangeArrowheads="1"/>
          </p:cNvSpPr>
          <p:nvPr/>
        </p:nvSpPr>
        <p:spPr bwMode="auto">
          <a:xfrm>
            <a:off x="668215" y="1402461"/>
            <a:ext cx="714228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6000"/>
              <a:t>Reflect on the first half of the semester and plan for the second half!</a:t>
            </a:r>
            <a:endParaRPr lang="en-US" sz="3200"/>
          </a:p>
          <a:p>
            <a:pPr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</a:pPr>
            <a:endParaRPr lang="en-GB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187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Call Stack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2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5450114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/>
              <a:t>It contains </a:t>
            </a:r>
            <a:r>
              <a:rPr lang="en-US">
                <a:solidFill>
                  <a:srgbClr val="0000FF"/>
                </a:solidFill>
              </a:rPr>
              <a:t>Stack Frames </a:t>
            </a:r>
            <a:r>
              <a:rPr lang="en-US"/>
              <a:t>which are</a:t>
            </a:r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/>
              <a:t>added whenever a function is called </a:t>
            </a:r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/>
              <a:t>used to store the variables of the function call.</a:t>
            </a:r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/>
              <a:t>removed when the call is done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None/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0ECF6-344B-FE48-B159-24A367AE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49" y="2914488"/>
            <a:ext cx="6820701" cy="38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81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>
                <a:solidFill>
                  <a:srgbClr val="0000FF"/>
                </a:solidFill>
              </a:rPr>
              <a:t>Pointers</a:t>
            </a:r>
            <a:endParaRPr lang="en-GB" sz="360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Week6 - </a:t>
            </a:r>
            <a:fld id="{F7EC234A-9094-4BB8-9EA4-75ECDA8A365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132" y="1313061"/>
            <a:ext cx="6453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 = </a:t>
            </a:r>
            <a:r>
              <a:rPr lang="en-US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j = </a:t>
            </a:r>
            <a:r>
              <a:rPr lang="en-US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20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*p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p is a pointer to some long variable</a:t>
            </a:r>
            <a:endParaRPr lang="en-US" sz="1400" b="1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131" y="2246078"/>
            <a:ext cx="6432865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&amp;i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p now stores the address of variable i</a:t>
            </a:r>
          </a:p>
          <a:p>
            <a:pPr>
              <a:defRPr/>
            </a:pPr>
            <a:endParaRPr 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cs1010_println_long(*p); </a:t>
            </a:r>
            <a:endParaRPr lang="en-US" sz="2000" b="1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91275" y="1253544"/>
            <a:ext cx="2047875" cy="511556"/>
            <a:chOff x="6391275" y="1253544"/>
            <a:chExt cx="2047875" cy="511556"/>
          </a:xfrm>
        </p:grpSpPr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6391275" y="1253544"/>
              <a:ext cx="799269" cy="511556"/>
              <a:chOff x="4834756" y="1996965"/>
              <a:chExt cx="798785" cy="511975"/>
            </a:xfrm>
          </p:grpSpPr>
          <p:sp>
            <p:nvSpPr>
              <p:cNvPr id="33" name="TextBox 9"/>
              <p:cNvSpPr txBox="1">
                <a:spLocks noChangeArrowheads="1"/>
              </p:cNvSpPr>
              <p:nvPr/>
            </p:nvSpPr>
            <p:spPr bwMode="auto">
              <a:xfrm>
                <a:off x="4834756" y="1996965"/>
                <a:ext cx="3363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i</a:t>
                </a:r>
                <a:endParaRPr lang="en-SG" sz="1600">
                  <a:latin typeface="Calibri" pitchFamily="34" charset="0"/>
                </a:endParaRPr>
              </a:p>
            </p:txBody>
          </p:sp>
          <p:sp>
            <p:nvSpPr>
              <p:cNvPr id="34" name="TextBox 10"/>
              <p:cNvSpPr txBox="1">
                <a:spLocks noChangeArrowheads="1"/>
              </p:cNvSpPr>
              <p:nvPr/>
            </p:nvSpPr>
            <p:spPr bwMode="auto">
              <a:xfrm>
                <a:off x="5102769" y="2170386"/>
                <a:ext cx="530772" cy="3385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alibri" pitchFamily="34" charset="0"/>
                  </a:rPr>
                  <a:t>10</a:t>
                </a:r>
                <a:endParaRPr lang="en-SG" sz="1600">
                  <a:latin typeface="Calibri" pitchFamily="34" charset="0"/>
                </a:endParaRPr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7639879" y="1253544"/>
              <a:ext cx="799271" cy="511556"/>
              <a:chOff x="6027681" y="2023240"/>
              <a:chExt cx="798787" cy="511975"/>
            </a:xfrm>
          </p:grpSpPr>
          <p:sp>
            <p:nvSpPr>
              <p:cNvPr id="31" name="TextBox 11"/>
              <p:cNvSpPr txBox="1">
                <a:spLocks noChangeArrowheads="1"/>
              </p:cNvSpPr>
              <p:nvPr/>
            </p:nvSpPr>
            <p:spPr bwMode="auto">
              <a:xfrm>
                <a:off x="6027681" y="2023240"/>
                <a:ext cx="33633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j</a:t>
                </a:r>
                <a:endParaRPr lang="en-SG" sz="1600">
                  <a:latin typeface="Calibri" pitchFamily="34" charset="0"/>
                </a:endParaRPr>
              </a:p>
            </p:txBody>
          </p:sp>
          <p:sp>
            <p:nvSpPr>
              <p:cNvPr id="32" name="TextBox 12"/>
              <p:cNvSpPr txBox="1">
                <a:spLocks noChangeArrowheads="1"/>
              </p:cNvSpPr>
              <p:nvPr/>
            </p:nvSpPr>
            <p:spPr bwMode="auto">
              <a:xfrm>
                <a:off x="6295695" y="2196661"/>
                <a:ext cx="530773" cy="338554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Calibri" pitchFamily="34" charset="0"/>
                  </a:rPr>
                  <a:t>20</a:t>
                </a:r>
                <a:endParaRPr lang="en-SG" sz="1600"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7032477" y="2019925"/>
            <a:ext cx="799271" cy="511556"/>
            <a:chOff x="6027681" y="2023240"/>
            <a:chExt cx="798787" cy="511975"/>
          </a:xfrm>
        </p:grpSpPr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6027681" y="2023240"/>
              <a:ext cx="3363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p</a:t>
              </a:r>
              <a:endParaRPr lang="en-SG" sz="1600">
                <a:latin typeface="Calibri" pitchFamily="34" charset="0"/>
              </a:endParaRP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6295954" y="2196801"/>
              <a:ext cx="529904" cy="338414"/>
            </a:xfrm>
            <a:prstGeom prst="rect">
              <a:avLst/>
            </a:prstGeom>
            <a:solidFill>
              <a:srgbClr val="9F9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SG" sz="1600"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7134225" y="1909181"/>
            <a:ext cx="538163" cy="354013"/>
          </a:xfrm>
          <a:prstGeom prst="straightConnector1">
            <a:avLst/>
          </a:prstGeom>
          <a:noFill/>
          <a:ln w="19050" cap="sq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5990897" y="3147537"/>
            <a:ext cx="568645" cy="400050"/>
          </a:xfrm>
          <a:prstGeom prst="rect">
            <a:avLst/>
          </a:prstGeom>
          <a:solidFill>
            <a:srgbClr val="FFFFCC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8400" y="2656845"/>
            <a:ext cx="2851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Now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*p</a:t>
            </a:r>
            <a:r>
              <a:rPr lang="en-US"/>
              <a:t> is equivalent to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1257196" y="1625780"/>
            <a:ext cx="447795" cy="436487"/>
          </a:xfrm>
          <a:prstGeom prst="ellipse">
            <a:avLst/>
          </a:prstGeom>
          <a:noFill/>
          <a:ln w="28575" cap="sq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SG">
              <a:solidFill>
                <a:srgbClr val="C00000"/>
              </a:solidFill>
            </a:endParaRPr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1133908" y="2246078"/>
            <a:ext cx="470848" cy="428512"/>
          </a:xfrm>
          <a:prstGeom prst="ellipse">
            <a:avLst/>
          </a:prstGeom>
          <a:noFill/>
          <a:ln w="28575" cap="sq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grpSp>
        <p:nvGrpSpPr>
          <p:cNvPr id="40" name="Group 39"/>
          <p:cNvGrpSpPr/>
          <p:nvPr/>
        </p:nvGrpSpPr>
        <p:grpSpPr>
          <a:xfrm>
            <a:off x="2267519" y="2548635"/>
            <a:ext cx="1348740" cy="519335"/>
            <a:chOff x="2727960" y="5916003"/>
            <a:chExt cx="1348740" cy="519335"/>
          </a:xfrm>
        </p:grpSpPr>
        <p:sp>
          <p:nvSpPr>
            <p:cNvPr id="41" name="Right Arrow 40"/>
            <p:cNvSpPr/>
            <p:nvPr/>
          </p:nvSpPr>
          <p:spPr bwMode="auto">
            <a:xfrm>
              <a:off x="2727960" y="5916003"/>
              <a:ext cx="1348740" cy="519335"/>
            </a:xfrm>
            <a:prstGeom prst="rightArrow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27020" y="6008616"/>
              <a:ext cx="1249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Important!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2131" y="3697288"/>
            <a:ext cx="7073894" cy="892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1889125" algn="l"/>
              </a:tabLst>
              <a:defRPr/>
            </a:pP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*p accesses the value of pointed/referred variable </a:t>
            </a:r>
          </a:p>
          <a:p>
            <a:pPr>
              <a:tabLst>
                <a:tab pos="1939925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*p = *p + 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increment *p (which is i) by 2</a:t>
            </a:r>
            <a:endParaRPr lang="en-US" sz="1400" b="1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1939925" algn="l"/>
              </a:tabLst>
              <a:defRPr/>
            </a:pP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// same effect as: 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 = i + </a:t>
            </a:r>
            <a:r>
              <a:rPr lang="en-US" sz="16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grpSp>
        <p:nvGrpSpPr>
          <p:cNvPr id="45" name="Group 23"/>
          <p:cNvGrpSpPr>
            <a:grpSpLocks/>
          </p:cNvGrpSpPr>
          <p:nvPr/>
        </p:nvGrpSpPr>
        <p:grpSpPr bwMode="auto">
          <a:xfrm>
            <a:off x="6769894" y="1119316"/>
            <a:ext cx="633412" cy="547688"/>
            <a:chOff x="6903720" y="1785098"/>
            <a:chExt cx="633680" cy="546622"/>
          </a:xfrm>
        </p:grpSpPr>
        <p:cxnSp>
          <p:nvCxnSpPr>
            <p:cNvPr id="46" name="Straight Connector 21"/>
            <p:cNvCxnSpPr>
              <a:cxnSpLocks noChangeShapeType="1"/>
            </p:cNvCxnSpPr>
            <p:nvPr/>
          </p:nvCxnSpPr>
          <p:spPr bwMode="auto">
            <a:xfrm rot="10800000" flipV="1">
              <a:off x="6903720" y="2137410"/>
              <a:ext cx="297180" cy="194310"/>
            </a:xfrm>
            <a:prstGeom prst="line">
              <a:avLst/>
            </a:prstGeom>
            <a:noFill/>
            <a:ln w="1905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7006648" y="1785098"/>
              <a:ext cx="530752" cy="33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12</a:t>
              </a:r>
              <a:endParaRPr lang="en-SG" sz="1600">
                <a:latin typeface="Calibri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4824" y="4535488"/>
            <a:ext cx="686418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&amp;j;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p now stores the address of variable j</a:t>
            </a:r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7639881" y="1844024"/>
            <a:ext cx="442667" cy="518388"/>
          </a:xfrm>
          <a:prstGeom prst="straightConnector1">
            <a:avLst/>
          </a:prstGeom>
          <a:noFill/>
          <a:ln w="19050" cap="sq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708400" y="4960766"/>
            <a:ext cx="2851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Now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*p</a:t>
            </a:r>
            <a:r>
              <a:rPr lang="en-US"/>
              <a:t> is equivalent to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267519" y="4852556"/>
            <a:ext cx="1348740" cy="519335"/>
            <a:chOff x="2727960" y="5916003"/>
            <a:chExt cx="1348740" cy="519335"/>
          </a:xfrm>
        </p:grpSpPr>
        <p:sp>
          <p:nvSpPr>
            <p:cNvPr id="54" name="Right Arrow 53"/>
            <p:cNvSpPr/>
            <p:nvPr/>
          </p:nvSpPr>
          <p:spPr bwMode="auto">
            <a:xfrm>
              <a:off x="2727960" y="5916003"/>
              <a:ext cx="1348740" cy="519335"/>
            </a:xfrm>
            <a:prstGeom prst="rightArrow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27020" y="6008616"/>
              <a:ext cx="1249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Important!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04824" y="5368145"/>
            <a:ext cx="6710363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tabLst>
                <a:tab pos="1260475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*p = i;	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value of *p (which is j now) becomes 12</a:t>
            </a:r>
          </a:p>
          <a:p>
            <a:pPr>
              <a:tabLst>
                <a:tab pos="1260475" algn="l"/>
              </a:tabLst>
              <a:defRPr/>
            </a:pP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// same effect as: </a:t>
            </a:r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 = i;</a:t>
            </a:r>
          </a:p>
        </p:txBody>
      </p:sp>
      <p:grpSp>
        <p:nvGrpSpPr>
          <p:cNvPr id="57" name="Group 33"/>
          <p:cNvGrpSpPr>
            <a:grpSpLocks/>
          </p:cNvGrpSpPr>
          <p:nvPr/>
        </p:nvGrpSpPr>
        <p:grpSpPr bwMode="auto">
          <a:xfrm>
            <a:off x="8011589" y="1120904"/>
            <a:ext cx="633412" cy="546100"/>
            <a:chOff x="6903720" y="1785098"/>
            <a:chExt cx="633680" cy="546622"/>
          </a:xfrm>
        </p:grpSpPr>
        <p:cxnSp>
          <p:nvCxnSpPr>
            <p:cNvPr id="58" name="Straight Connector 34"/>
            <p:cNvCxnSpPr>
              <a:cxnSpLocks noChangeShapeType="1"/>
            </p:cNvCxnSpPr>
            <p:nvPr/>
          </p:nvCxnSpPr>
          <p:spPr bwMode="auto">
            <a:xfrm rot="10800000" flipV="1">
              <a:off x="6903720" y="2137410"/>
              <a:ext cx="297180" cy="194310"/>
            </a:xfrm>
            <a:prstGeom prst="line">
              <a:avLst/>
            </a:prstGeom>
            <a:noFill/>
            <a:ln w="1905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9" name="TextBox 12"/>
            <p:cNvSpPr txBox="1">
              <a:spLocks noChangeArrowheads="1"/>
            </p:cNvSpPr>
            <p:nvPr/>
          </p:nvSpPr>
          <p:spPr bwMode="auto">
            <a:xfrm>
              <a:off x="7006648" y="1785098"/>
              <a:ext cx="530752" cy="33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12</a:t>
              </a:r>
              <a:endParaRPr lang="en-SG" sz="160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70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  <p:bldP spid="24" grpId="0" uiExpand="1" build="p" animBg="1"/>
      <p:bldP spid="36" grpId="0" animBg="1"/>
      <p:bldP spid="37" grpId="0"/>
      <p:bldP spid="38" grpId="0" animBg="1"/>
      <p:bldP spid="39" grpId="0" animBg="1"/>
      <p:bldP spid="43" grpId="0" animBg="1"/>
      <p:bldP spid="48" grpId="0" animBg="1"/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4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822A0D5-9D76-43F4-AB94-614D7B22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5289550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Problem: Compute the number of days since 1 Jan until the 1</a:t>
            </a:r>
            <a:r>
              <a:rPr lang="en-US" sz="2800" baseline="30000"/>
              <a:t>st</a:t>
            </a:r>
            <a:r>
              <a:rPr lang="en-US" sz="2800"/>
              <a:t> of a given month (1-12)</a:t>
            </a:r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/>
              <a:t>E.g., days(1)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0,  days(2)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31, days(3) </a:t>
            </a:r>
            <a:r>
              <a:rPr lang="en-US" sz="2400">
                <a:sym typeface="Wingdings" panose="05000000000000000000" pitchFamily="2" charset="2"/>
              </a:rPr>
              <a:t></a:t>
            </a:r>
            <a:r>
              <a:rPr lang="en-US" sz="2400"/>
              <a:t> 31+28 = 59 (assuming non-leap year).</a:t>
            </a:r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30920-C994-477D-BF38-FB31A7971AB0}"/>
              </a:ext>
            </a:extLst>
          </p:cNvPr>
          <p:cNvSpPr txBox="1"/>
          <p:nvPr/>
        </p:nvSpPr>
        <p:spPr>
          <a:xfrm>
            <a:off x="1273893" y="2961592"/>
            <a:ext cx="677077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days(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month)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days_in_month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28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>
              <a:tabLst>
                <a:tab pos="293688" algn="l"/>
                <a:tab pos="620713" algn="l"/>
              </a:tabLst>
            </a:pP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days_since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&lt; month -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days_since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days_in_month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tabLst>
                <a:tab pos="293688" algn="l"/>
                <a:tab pos="620713" algn="l"/>
              </a:tabLst>
            </a:pP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days_since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12F80-F399-47C0-9F5C-4D60AC2C8B4A}"/>
              </a:ext>
            </a:extLst>
          </p:cNvPr>
          <p:cNvSpPr txBox="1"/>
          <p:nvPr/>
        </p:nvSpPr>
        <p:spPr>
          <a:xfrm>
            <a:off x="6011156" y="2782669"/>
            <a:ext cx="2212731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altLang="zh-CN"/>
              <a:t>Declaring and </a:t>
            </a:r>
            <a:r>
              <a:rPr lang="en-SG" altLang="zh-CN">
                <a:solidFill>
                  <a:srgbClr val="FF0000"/>
                </a:solidFill>
              </a:rPr>
              <a:t>initializing</a:t>
            </a:r>
            <a:r>
              <a:rPr lang="en-SG" altLang="zh-CN"/>
              <a:t> an array.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484D0C-7905-4424-BBC9-B23C55F335D2}"/>
              </a:ext>
            </a:extLst>
          </p:cNvPr>
          <p:cNvSpPr txBox="1"/>
          <p:nvPr/>
        </p:nvSpPr>
        <p:spPr>
          <a:xfrm>
            <a:off x="6820045" y="5235898"/>
            <a:ext cx="1911138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/>
              <a:t>Iterating through the array.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FDD67-6333-9844-8194-21DDDD857199}"/>
              </a:ext>
            </a:extLst>
          </p:cNvPr>
          <p:cNvSpPr txBox="1"/>
          <p:nvPr/>
        </p:nvSpPr>
        <p:spPr>
          <a:xfrm>
            <a:off x="6605991" y="4271796"/>
            <a:ext cx="2274240" cy="369332"/>
          </a:xfrm>
          <a:prstGeom prst="rect">
            <a:avLst/>
          </a:prstGeom>
          <a:solidFill>
            <a:srgbClr val="CCFFFF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Why this condition?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B55ED0-34DD-3648-82BE-386DCFECCD9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661063" y="4456462"/>
            <a:ext cx="944928" cy="3979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0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Pop Quiz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5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822A0D5-9D76-43F4-AB94-614D7B22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5289550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What is the quickest way to initialize every slot in an array to 0?</a:t>
            </a:r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What is wrong with the following code?</a:t>
            </a:r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  <a:p>
            <a:pPr marL="621983" lvl="1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6ED8D-22E9-46BD-B6B2-A4DE4AFD1420}"/>
              </a:ext>
            </a:extLst>
          </p:cNvPr>
          <p:cNvSpPr txBox="1"/>
          <p:nvPr/>
        </p:nvSpPr>
        <p:spPr>
          <a:xfrm>
            <a:off x="1065346" y="2231676"/>
            <a:ext cx="34184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array[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E2DD8-0814-4469-842A-A70512802926}"/>
              </a:ext>
            </a:extLst>
          </p:cNvPr>
          <p:cNvSpPr txBox="1"/>
          <p:nvPr/>
        </p:nvSpPr>
        <p:spPr>
          <a:xfrm>
            <a:off x="1065346" y="3644261"/>
            <a:ext cx="696372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*array = cs1010_read_long_array(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293688" algn="l"/>
                <a:tab pos="620713" algn="l"/>
              </a:tabLst>
            </a:pPr>
            <a:endParaRPr lang="en-US" sz="2000" b="1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  cs1010_println_long(array[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DF81D3-9BFD-4CE4-953A-D2263653293A}"/>
              </a:ext>
            </a:extLst>
          </p:cNvPr>
          <p:cNvSpPr txBox="1"/>
          <p:nvPr/>
        </p:nvSpPr>
        <p:spPr>
          <a:xfrm>
            <a:off x="6930502" y="4906742"/>
            <a:ext cx="1626123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/>
              <a:t>array[10] is out of bound!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Array and Pointer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Week6 - </a:t>
            </a:r>
            <a:fld id="{F7EC234A-9094-4BB8-9EA4-75ECDA8A365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HighlightTextShape201406241503265130"/>
          <p:cNvSpPr>
            <a:spLocks noChangeArrowheads="1"/>
          </p:cNvSpPr>
          <p:nvPr/>
        </p:nvSpPr>
        <p:spPr bwMode="auto">
          <a:xfrm>
            <a:off x="491320" y="1219201"/>
            <a:ext cx="8127386" cy="66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/>
              <a:t>Example: </a:t>
            </a:r>
            <a:r>
              <a:rPr lang="en-GB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GB" sz="24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4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400" b="1">
                <a:latin typeface="Courier New" pitchFamily="49" charset="0"/>
                <a:cs typeface="Courier New" pitchFamily="49" charset="0"/>
              </a:rPr>
              <a:t>]</a:t>
            </a:r>
            <a:r>
              <a:rPr lang="en-GB" sz="2400"/>
              <a:t> </a:t>
            </a:r>
            <a:endParaRPr lang="en-US" sz="2000"/>
          </a:p>
        </p:txBody>
      </p:sp>
      <p:sp>
        <p:nvSpPr>
          <p:cNvPr id="13" name="HighlightTextShape201406241503265130"/>
          <p:cNvSpPr>
            <a:spLocks noChangeArrowheads="1"/>
          </p:cNvSpPr>
          <p:nvPr/>
        </p:nvSpPr>
        <p:spPr bwMode="auto">
          <a:xfrm>
            <a:off x="491320" y="2690448"/>
            <a:ext cx="8127386" cy="12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tx1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GB" sz="2400"/>
              <a:t>When the array name </a:t>
            </a:r>
            <a:r>
              <a:rPr lang="en-GB" sz="24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400"/>
              <a:t> appears in an expression, it </a:t>
            </a:r>
            <a:r>
              <a:rPr lang="en-GB" sz="2400">
                <a:solidFill>
                  <a:srgbClr val="0000FF"/>
                </a:solidFill>
              </a:rPr>
              <a:t>refers to the address of the first element </a:t>
            </a:r>
            <a:r>
              <a:rPr lang="en-GB" sz="2400"/>
              <a:t>(i.e. </a:t>
            </a:r>
            <a:r>
              <a:rPr lang="en-GB" sz="24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&amp;a[0]</a:t>
            </a:r>
            <a:r>
              <a:rPr lang="en-GB" sz="2400"/>
              <a:t>) of that array (a.k.a., Array Decay)</a:t>
            </a:r>
            <a:endParaRPr lang="en-US" sz="2000"/>
          </a:p>
        </p:txBody>
      </p:sp>
      <p:grpSp>
        <p:nvGrpSpPr>
          <p:cNvPr id="16" name="Group 15"/>
          <p:cNvGrpSpPr/>
          <p:nvPr/>
        </p:nvGrpSpPr>
        <p:grpSpPr>
          <a:xfrm>
            <a:off x="1567655" y="1805597"/>
            <a:ext cx="5413620" cy="629489"/>
            <a:chOff x="1482725" y="1914525"/>
            <a:chExt cx="5413620" cy="629489"/>
          </a:xfrm>
        </p:grpSpPr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1495439" y="1914525"/>
              <a:ext cx="5400906" cy="307882"/>
              <a:chOff x="1494905" y="2069828"/>
              <a:chExt cx="5402075" cy="307766"/>
            </a:xfrm>
          </p:grpSpPr>
          <p:sp>
            <p:nvSpPr>
              <p:cNvPr id="29" name="TextBox 15"/>
              <p:cNvSpPr txBox="1">
                <a:spLocks noChangeArrowheads="1"/>
              </p:cNvSpPr>
              <p:nvPr/>
            </p:nvSpPr>
            <p:spPr bwMode="auto">
              <a:xfrm>
                <a:off x="1494905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a[0]</a:t>
                </a:r>
                <a:endParaRPr lang="en-SG" sz="1400"/>
              </a:p>
            </p:txBody>
          </p:sp>
          <p:sp>
            <p:nvSpPr>
              <p:cNvPr id="30" name="TextBox 17"/>
              <p:cNvSpPr txBox="1">
                <a:spLocks noChangeArrowheads="1"/>
              </p:cNvSpPr>
              <p:nvPr/>
            </p:nvSpPr>
            <p:spPr bwMode="auto">
              <a:xfrm>
                <a:off x="2033675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a[1]</a:t>
                </a:r>
                <a:endParaRPr lang="en-SG" sz="1400"/>
              </a:p>
            </p:txBody>
          </p:sp>
          <p:sp>
            <p:nvSpPr>
              <p:cNvPr id="31" name="TextBox 19"/>
              <p:cNvSpPr txBox="1">
                <a:spLocks noChangeArrowheads="1"/>
              </p:cNvSpPr>
              <p:nvPr/>
            </p:nvSpPr>
            <p:spPr bwMode="auto">
              <a:xfrm>
                <a:off x="2596001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a[2]</a:t>
                </a:r>
                <a:endParaRPr lang="en-SG" sz="1400"/>
              </a:p>
            </p:txBody>
          </p:sp>
          <p:sp>
            <p:nvSpPr>
              <p:cNvPr id="32" name="TextBox 21"/>
              <p:cNvSpPr txBox="1">
                <a:spLocks noChangeArrowheads="1"/>
              </p:cNvSpPr>
              <p:nvPr/>
            </p:nvSpPr>
            <p:spPr bwMode="auto">
              <a:xfrm>
                <a:off x="3134771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a[3]</a:t>
                </a:r>
                <a:endParaRPr lang="en-SG" sz="1400"/>
              </a:p>
            </p:txBody>
          </p:sp>
          <p:sp>
            <p:nvSpPr>
              <p:cNvPr id="33" name="TextBox 23"/>
              <p:cNvSpPr txBox="1">
                <a:spLocks noChangeArrowheads="1"/>
              </p:cNvSpPr>
              <p:nvPr/>
            </p:nvSpPr>
            <p:spPr bwMode="auto">
              <a:xfrm>
                <a:off x="3693288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a[4]</a:t>
                </a:r>
                <a:endParaRPr lang="en-SG" sz="1400"/>
              </a:p>
            </p:txBody>
          </p:sp>
          <p:sp>
            <p:nvSpPr>
              <p:cNvPr id="34" name="TextBox 25"/>
              <p:cNvSpPr txBox="1">
                <a:spLocks noChangeArrowheads="1"/>
              </p:cNvSpPr>
              <p:nvPr/>
            </p:nvSpPr>
            <p:spPr bwMode="auto">
              <a:xfrm>
                <a:off x="4232058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a[5]</a:t>
                </a:r>
                <a:endParaRPr lang="en-SG" sz="1400"/>
              </a:p>
            </p:txBody>
          </p:sp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4771524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a[6]</a:t>
                </a:r>
                <a:endParaRPr lang="en-SG" sz="1400"/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5310294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a[7]</a:t>
                </a:r>
                <a:endParaRPr lang="en-SG" sz="1400"/>
              </a:p>
            </p:txBody>
          </p:sp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5868810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a[8]</a:t>
                </a:r>
                <a:endParaRPr lang="en-SG" sz="1400"/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407580" y="2069828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a[9]</a:t>
                </a:r>
                <a:endParaRPr lang="en-SG" sz="14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482725" y="2200997"/>
              <a:ext cx="5390669" cy="343017"/>
              <a:chOff x="1482725" y="2200997"/>
              <a:chExt cx="5390669" cy="343017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82725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022532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563035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3102841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639535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4179487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4719293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259796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5799603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6336297" y="2200997"/>
                <a:ext cx="537097" cy="343017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5258" y="4057548"/>
            <a:ext cx="5242926" cy="132343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a[</a:t>
            </a:r>
            <a:r>
              <a:rPr lang="en-US" sz="20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cs1010_println_long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)a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cs1010_println_long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)&amp;a[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cs1010_println_long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)&amp;a[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48450" y="4057548"/>
            <a:ext cx="1762179" cy="10156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ffbff724</a:t>
            </a:r>
          </a:p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ffbff724</a:t>
            </a:r>
          </a:p>
          <a:p>
            <a:pPr eaLnBrk="1" hangingPunct="1">
              <a:tabLst>
                <a:tab pos="347663" algn="l"/>
                <a:tab pos="682625" algn="l"/>
                <a:tab pos="1030288" algn="l"/>
              </a:tabLst>
              <a:defRPr/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ffbff732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61064" y="3770056"/>
            <a:ext cx="1928226" cy="1200329"/>
            <a:chOff x="6958324" y="3985810"/>
            <a:chExt cx="1928226" cy="1200329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6958324" y="4448908"/>
              <a:ext cx="603061" cy="1458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981276" y="4594774"/>
              <a:ext cx="580109" cy="152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61385" y="3985810"/>
              <a:ext cx="13251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These 2 outputs will always be the same.</a:t>
              </a:r>
              <a:endParaRPr lang="en-SG">
                <a:solidFill>
                  <a:srgbClr val="C00000"/>
                </a:solidFill>
              </a:endParaRPr>
            </a:p>
          </p:txBody>
        </p:sp>
      </p:grpSp>
      <p:sp>
        <p:nvSpPr>
          <p:cNvPr id="44" name="[Date Placeholder 3]">
            <a:extLst>
              <a:ext uri="{FF2B5EF4-FFF2-40B4-BE49-F238E27FC236}">
                <a16:creationId xmlns:a16="http://schemas.microsoft.com/office/drawing/2014/main" id="{43EB6E84-E421-484C-90E0-317CA1BF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F763ED-8DB7-4A90-A59F-67B5278E21AA}"/>
              </a:ext>
            </a:extLst>
          </p:cNvPr>
          <p:cNvSpPr txBox="1"/>
          <p:nvPr/>
        </p:nvSpPr>
        <p:spPr>
          <a:xfrm>
            <a:off x="998385" y="5753682"/>
            <a:ext cx="6923483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altLang="zh-CN"/>
              <a:t>The computer uses </a:t>
            </a:r>
            <a:r>
              <a:rPr lang="en-SG" altLang="zh-CN" b="1" err="1">
                <a:solidFill>
                  <a:schemeClr val="tx1"/>
                </a:solidFill>
              </a:rPr>
              <a:t>starting_address</a:t>
            </a:r>
            <a:r>
              <a:rPr lang="en-SG" altLang="zh-CN" b="1">
                <a:solidFill>
                  <a:schemeClr val="tx1"/>
                </a:solidFill>
              </a:rPr>
              <a:t> + index * </a:t>
            </a:r>
            <a:r>
              <a:rPr lang="en-SG" altLang="zh-CN" b="1" err="1">
                <a:solidFill>
                  <a:schemeClr val="tx1"/>
                </a:solidFill>
              </a:rPr>
              <a:t>size_of_element</a:t>
            </a:r>
            <a:r>
              <a:rPr lang="en-SG" altLang="zh-CN"/>
              <a:t> to compute the actual address for an element.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20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0000FF"/>
                </a:solidFill>
              </a:rPr>
              <a:t>Function Definition / Call with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Week6 - </a:t>
            </a:r>
            <a:fld id="{F7EC234A-9094-4BB8-9EA4-75ECDA8A365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3721" y="1281410"/>
            <a:ext cx="6065838" cy="341632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eaLnBrk="1" hangingPunct="1">
              <a:defRPr/>
            </a:pPr>
            <a:r>
              <a:rPr lang="en-US" b="1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foo[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] = {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44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17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doubleArray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b="1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doubleArray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>
                <a:solidFill>
                  <a:srgbClr val="0000FF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b="1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 list[]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>
                <a:solidFill>
                  <a:srgbClr val="0000FF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b="1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err="1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     list[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] *=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0505F6B1-3520-4D00-AC15-E8F39F302EDE}"/>
              </a:ext>
            </a:extLst>
          </p:cNvPr>
          <p:cNvGrpSpPr>
            <a:grpSpLocks/>
          </p:cNvGrpSpPr>
          <p:nvPr/>
        </p:nvGrpSpPr>
        <p:grpSpPr bwMode="auto">
          <a:xfrm>
            <a:off x="643721" y="4697730"/>
            <a:ext cx="8101012" cy="1249362"/>
            <a:chOff x="373063" y="4186238"/>
            <a:chExt cx="8101012" cy="1249362"/>
          </a:xfrm>
        </p:grpSpPr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108C93AB-E15B-4C52-BE7A-3C2F68F40E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063" y="5435600"/>
              <a:ext cx="8101012" cy="0"/>
            </a:xfrm>
            <a:prstGeom prst="line">
              <a:avLst/>
            </a:prstGeom>
            <a:noFill/>
            <a:ln w="19050" cap="sq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69104579-07AA-42DD-95FC-A742F9AE6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" y="4186238"/>
              <a:ext cx="7116763" cy="969962"/>
              <a:chOff x="476250" y="4186238"/>
              <a:chExt cx="7116763" cy="969962"/>
            </a:xfrm>
          </p:grpSpPr>
          <p:grpSp>
            <p:nvGrpSpPr>
              <p:cNvPr id="17" name="Group 81">
                <a:extLst>
                  <a:ext uri="{FF2B5EF4-FFF2-40B4-BE49-F238E27FC236}">
                    <a16:creationId xmlns:a16="http://schemas.microsoft.com/office/drawing/2014/main" id="{D69B7199-F08E-4372-9973-65D001685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4488" y="4502150"/>
                <a:ext cx="4708525" cy="654050"/>
                <a:chOff x="2305318" y="4630579"/>
                <a:chExt cx="4707567" cy="654191"/>
              </a:xfrm>
            </p:grpSpPr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B7658147-2434-4D7D-97CA-B88E979AA3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5318" y="4630579"/>
                  <a:ext cx="66970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1400"/>
                    <a:t>foo[0]</a:t>
                  </a:r>
                  <a:endParaRPr lang="en-SG" sz="1400"/>
                </a:p>
              </p:txBody>
            </p:sp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651D1076-0A21-492D-99AA-EFE29ECACE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6231" y="4630579"/>
                  <a:ext cx="63106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1400"/>
                    <a:t>foo[1]</a:t>
                  </a:r>
                  <a:endParaRPr lang="en-SG" sz="1400"/>
                </a:p>
              </p:txBody>
            </p:sp>
            <p:sp>
              <p:nvSpPr>
                <p:cNvPr id="21" name="TextBox 19">
                  <a:extLst>
                    <a:ext uri="{FF2B5EF4-FFF2-40B4-BE49-F238E27FC236}">
                      <a16:creationId xmlns:a16="http://schemas.microsoft.com/office/drawing/2014/main" id="{49C8D063-9EB9-4E7B-9479-1035D1B938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0980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A82632-6702-4C9C-9D5A-8A546E5F8D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9750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3" name="TextBox 23">
                  <a:extLst>
                    <a:ext uri="{FF2B5EF4-FFF2-40B4-BE49-F238E27FC236}">
                      <a16:creationId xmlns:a16="http://schemas.microsoft.com/office/drawing/2014/main" id="{BFF581A2-3063-420A-AC3A-D22E698AF8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6751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1983A8-ECE0-4326-B1D6-DB9BE5689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4006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5" name="TextBox 34">
                  <a:extLst>
                    <a:ext uri="{FF2B5EF4-FFF2-40B4-BE49-F238E27FC236}">
                      <a16:creationId xmlns:a16="http://schemas.microsoft.com/office/drawing/2014/main" id="{A3D0E130-3906-42AD-A78F-2E05CBB9A7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3472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7" name="TextBox 36">
                  <a:extLst>
                    <a:ext uri="{FF2B5EF4-FFF2-40B4-BE49-F238E27FC236}">
                      <a16:creationId xmlns:a16="http://schemas.microsoft.com/office/drawing/2014/main" id="{93F62197-54D5-40BB-96E7-7439B16AE7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3485" y="4630579"/>
                  <a:ext cx="489400" cy="307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SG" sz="1400"/>
                </a:p>
              </p:txBody>
            </p:sp>
            <p:sp>
              <p:nvSpPr>
                <p:cNvPr id="29" name="TextBox 20">
                  <a:extLst>
                    <a:ext uri="{FF2B5EF4-FFF2-40B4-BE49-F238E27FC236}">
                      <a16:creationId xmlns:a16="http://schemas.microsoft.com/office/drawing/2014/main" id="{D1216F97-8260-4931-9C7A-358BDF0615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1228" y="4915438"/>
                  <a:ext cx="502276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44</a:t>
                  </a:r>
                  <a:endParaRPr lang="en-SG"/>
                </a:p>
              </p:txBody>
            </p:sp>
            <p:sp>
              <p:nvSpPr>
                <p:cNvPr id="30" name="TextBox 21">
                  <a:extLst>
                    <a:ext uri="{FF2B5EF4-FFF2-40B4-BE49-F238E27FC236}">
                      <a16:creationId xmlns:a16="http://schemas.microsoft.com/office/drawing/2014/main" id="{1820F807-75B6-419B-8867-41EB4AFD20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4237" y="4915438"/>
                  <a:ext cx="502276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9</a:t>
                  </a:r>
                  <a:endParaRPr lang="en-SG"/>
                </a:p>
              </p:txBody>
            </p:sp>
            <p:sp>
              <p:nvSpPr>
                <p:cNvPr id="31" name="TextBox 22">
                  <a:extLst>
                    <a:ext uri="{FF2B5EF4-FFF2-40B4-BE49-F238E27FC236}">
                      <a16:creationId xmlns:a16="http://schemas.microsoft.com/office/drawing/2014/main" id="{A7837753-E0EB-4FC8-94FC-AD5A60B957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47245" y="4915438"/>
                  <a:ext cx="502276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17</a:t>
                  </a:r>
                  <a:endParaRPr lang="en-SG"/>
                </a:p>
              </p:txBody>
            </p:sp>
            <p:sp>
              <p:nvSpPr>
                <p:cNvPr id="32" name="TextBox 23">
                  <a:extLst>
                    <a:ext uri="{FF2B5EF4-FFF2-40B4-BE49-F238E27FC236}">
                      <a16:creationId xmlns:a16="http://schemas.microsoft.com/office/drawing/2014/main" id="{03619C47-9956-4E7D-9487-35830BD608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2401" y="4915438"/>
                  <a:ext cx="502276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1</a:t>
                  </a:r>
                  <a:endParaRPr lang="en-SG"/>
                </a:p>
              </p:txBody>
            </p:sp>
          </p:grpSp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54DCC539-9271-4E7C-A082-841C1702F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50" y="4186238"/>
                <a:ext cx="12874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In main():</a:t>
                </a:r>
                <a:endParaRPr lang="en-SG"/>
              </a:p>
            </p:txBody>
          </p:sp>
        </p:grpSp>
      </p:grpSp>
      <p:grpSp>
        <p:nvGrpSpPr>
          <p:cNvPr id="37" name="Group 52">
            <a:extLst>
              <a:ext uri="{FF2B5EF4-FFF2-40B4-BE49-F238E27FC236}">
                <a16:creationId xmlns:a16="http://schemas.microsoft.com/office/drawing/2014/main" id="{0EBBAA66-5BA5-4320-A4BD-5629D9DF9131}"/>
              </a:ext>
            </a:extLst>
          </p:cNvPr>
          <p:cNvGrpSpPr>
            <a:grpSpLocks/>
          </p:cNvGrpSpPr>
          <p:nvPr/>
        </p:nvGrpSpPr>
        <p:grpSpPr bwMode="auto">
          <a:xfrm>
            <a:off x="656421" y="5667692"/>
            <a:ext cx="4349750" cy="1004710"/>
            <a:chOff x="385763" y="5156200"/>
            <a:chExt cx="4349750" cy="1004710"/>
          </a:xfrm>
        </p:grpSpPr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3EC4CF0B-4148-43F3-A866-11ADAF6ED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763" y="5497513"/>
              <a:ext cx="195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In </a:t>
              </a:r>
              <a:r>
                <a:rPr lang="en-US" err="1"/>
                <a:t>doubleArray</a:t>
              </a:r>
              <a:r>
                <a:rPr lang="en-US"/>
                <a:t>():</a:t>
              </a:r>
              <a:endParaRPr lang="en-SG"/>
            </a:p>
          </p:txBody>
        </p:sp>
        <p:grpSp>
          <p:nvGrpSpPr>
            <p:cNvPr id="39" name="Group 92">
              <a:extLst>
                <a:ext uri="{FF2B5EF4-FFF2-40B4-BE49-F238E27FC236}">
                  <a16:creationId xmlns:a16="http://schemas.microsoft.com/office/drawing/2014/main" id="{67DC3D40-15F7-4EBD-B099-1836A0553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2975" y="5489575"/>
              <a:ext cx="692150" cy="652463"/>
              <a:chOff x="1207276" y="4357974"/>
              <a:chExt cx="691922" cy="652401"/>
            </a:xfrm>
          </p:grpSpPr>
          <p:sp>
            <p:nvSpPr>
              <p:cNvPr id="47" name="TextBox 31">
                <a:extLst>
                  <a:ext uri="{FF2B5EF4-FFF2-40B4-BE49-F238E27FC236}">
                    <a16:creationId xmlns:a16="http://schemas.microsoft.com/office/drawing/2014/main" id="{E361DF53-E7B7-4943-BCDD-021EF39AD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276" y="4357974"/>
                <a:ext cx="489400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list</a:t>
                </a:r>
                <a:endParaRPr lang="en-SG" sz="1400"/>
              </a:p>
            </p:txBody>
          </p:sp>
          <p:sp>
            <p:nvSpPr>
              <p:cNvPr id="48" name="Rectangle 6">
                <a:extLst>
                  <a:ext uri="{FF2B5EF4-FFF2-40B4-BE49-F238E27FC236}">
                    <a16:creationId xmlns:a16="http://schemas.microsoft.com/office/drawing/2014/main" id="{6493243D-6763-4911-84E8-0FE5DDF4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213" y="4667508"/>
                <a:ext cx="537985" cy="342867"/>
              </a:xfrm>
              <a:prstGeom prst="rect">
                <a:avLst/>
              </a:prstGeom>
              <a:solidFill>
                <a:srgbClr val="9F9FFF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SG"/>
              </a:p>
            </p:txBody>
          </p:sp>
        </p:grpSp>
        <p:cxnSp>
          <p:nvCxnSpPr>
            <p:cNvPr id="40" name="Straight Arrow Connector 33">
              <a:extLst>
                <a:ext uri="{FF2B5EF4-FFF2-40B4-BE49-F238E27FC236}">
                  <a16:creationId xmlns:a16="http://schemas.microsoft.com/office/drawing/2014/main" id="{1D9BC436-B10A-4D01-8BC3-780896F85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42382" y="5279231"/>
              <a:ext cx="831850" cy="585787"/>
            </a:xfrm>
            <a:prstGeom prst="straightConnector1">
              <a:avLst/>
            </a:prstGeom>
            <a:noFill/>
            <a:ln w="12700" cap="sq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" name="Group 34">
              <a:extLst>
                <a:ext uri="{FF2B5EF4-FFF2-40B4-BE49-F238E27FC236}">
                  <a16:creationId xmlns:a16="http://schemas.microsoft.com/office/drawing/2014/main" id="{C4235436-B427-4DEB-8FE5-E31228E03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0075" y="5506859"/>
              <a:ext cx="669925" cy="654051"/>
              <a:chOff x="3307723" y="5970303"/>
              <a:chExt cx="669701" cy="654192"/>
            </a:xfrm>
          </p:grpSpPr>
          <p:sp>
            <p:nvSpPr>
              <p:cNvPr id="45" name="TextBox 35">
                <a:extLst>
                  <a:ext uri="{FF2B5EF4-FFF2-40B4-BE49-F238E27FC236}">
                    <a16:creationId xmlns:a16="http://schemas.microsoft.com/office/drawing/2014/main" id="{41D479DC-95D0-4D12-8B59-31FE63F19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7723" y="5970303"/>
                <a:ext cx="669701" cy="30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length</a:t>
                </a:r>
                <a:endParaRPr lang="en-SG" sz="1400"/>
              </a:p>
            </p:txBody>
          </p:sp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5E7AB43C-0397-48B2-8183-C1DDAE52E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3904" y="6255163"/>
                <a:ext cx="50227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  <a:endParaRPr lang="en-SG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B6CD8CE-626D-431E-A3C3-C6D57D524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588" y="5489575"/>
              <a:ext cx="669925" cy="654050"/>
              <a:chOff x="3307723" y="5929199"/>
              <a:chExt cx="669701" cy="65419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6880D9-D9CA-40A4-82A9-43BA3AA58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7723" y="5929199"/>
                <a:ext cx="6697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i</a:t>
                </a:r>
                <a:endParaRPr lang="en-SG" sz="14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3A5C19-939F-4F66-9142-0D02E4940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3633" y="6214058"/>
                <a:ext cx="50227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?</a:t>
                </a:r>
                <a:endParaRPr lang="en-SG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D5CCCF-DE5D-4753-9B65-63AF1E68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308" y="5327967"/>
            <a:ext cx="4460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800000"/>
                </a:solidFill>
              </a:rPr>
              <a:t>88</a:t>
            </a:r>
            <a:endParaRPr lang="en-SG" sz="1600">
              <a:solidFill>
                <a:srgbClr val="800000"/>
              </a:solidFill>
            </a:endParaRP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3050EDD3-D2A7-4067-ABA7-57A9D92E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483" y="5316855"/>
            <a:ext cx="4175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800000"/>
                </a:solidFill>
              </a:rPr>
              <a:t>18</a:t>
            </a:r>
            <a:endParaRPr lang="en-SG" sz="1600">
              <a:solidFill>
                <a:srgbClr val="800000"/>
              </a:solidFill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45BF1088-CEDF-413B-AF3E-61AE386D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183" y="5310505"/>
            <a:ext cx="4333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800000"/>
                </a:solidFill>
              </a:rPr>
              <a:t>34</a:t>
            </a:r>
            <a:endParaRPr lang="en-SG" sz="1600">
              <a:solidFill>
                <a:srgbClr val="800000"/>
              </a:solidFill>
            </a:endParaRP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FADC1677-1ED5-48D8-BA95-82B09DC8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633" y="5321617"/>
            <a:ext cx="3508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800000"/>
                </a:solidFill>
              </a:rPr>
              <a:t>2</a:t>
            </a:r>
            <a:endParaRPr lang="en-SG" sz="1600">
              <a:solidFill>
                <a:srgbClr val="800000"/>
              </a:solidFill>
            </a:endParaRPr>
          </a:p>
        </p:txBody>
      </p:sp>
      <p:sp>
        <p:nvSpPr>
          <p:cNvPr id="53" name="TextBox 55">
            <a:extLst>
              <a:ext uri="{FF2B5EF4-FFF2-40B4-BE49-F238E27FC236}">
                <a16:creationId xmlns:a16="http://schemas.microsoft.com/office/drawing/2014/main" id="{FAE0AE3B-EFB7-422B-939D-F81E1D50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446" y="6297930"/>
            <a:ext cx="3159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993366"/>
                </a:solidFill>
              </a:rPr>
              <a:t>0</a:t>
            </a:r>
            <a:endParaRPr lang="en-SG" sz="1600">
              <a:solidFill>
                <a:srgbClr val="993366"/>
              </a:solidFill>
            </a:endParaRPr>
          </a:p>
        </p:txBody>
      </p:sp>
      <p:sp>
        <p:nvSpPr>
          <p:cNvPr id="54" name="TextBox 47">
            <a:extLst>
              <a:ext uri="{FF2B5EF4-FFF2-40B4-BE49-F238E27FC236}">
                <a16:creationId xmlns:a16="http://schemas.microsoft.com/office/drawing/2014/main" id="{1529E195-DBCE-421C-B59E-914BCA1B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880" y="6299517"/>
            <a:ext cx="3825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993366"/>
                </a:solidFill>
              </a:rPr>
              <a:t>1</a:t>
            </a:r>
            <a:endParaRPr lang="en-SG" sz="1600">
              <a:solidFill>
                <a:srgbClr val="993366"/>
              </a:solidFill>
            </a:endParaRPr>
          </a:p>
        </p:txBody>
      </p:sp>
      <p:sp>
        <p:nvSpPr>
          <p:cNvPr id="55" name="TextBox 49">
            <a:extLst>
              <a:ext uri="{FF2B5EF4-FFF2-40B4-BE49-F238E27FC236}">
                <a16:creationId xmlns:a16="http://schemas.microsoft.com/office/drawing/2014/main" id="{AE7533C6-6C79-4059-93B3-A3491249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327" y="6293431"/>
            <a:ext cx="4238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993366"/>
                </a:solidFill>
              </a:rPr>
              <a:t>2</a:t>
            </a:r>
            <a:endParaRPr lang="en-SG" sz="1600">
              <a:solidFill>
                <a:srgbClr val="993366"/>
              </a:solidFill>
            </a:endParaRPr>
          </a:p>
        </p:txBody>
      </p:sp>
      <p:sp>
        <p:nvSpPr>
          <p:cNvPr id="56" name="TextBox 53">
            <a:extLst>
              <a:ext uri="{FF2B5EF4-FFF2-40B4-BE49-F238E27FC236}">
                <a16:creationId xmlns:a16="http://schemas.microsoft.com/office/drawing/2014/main" id="{C5996136-81EF-4B88-9847-D513AD49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539" y="6300575"/>
            <a:ext cx="34766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993366"/>
                </a:solidFill>
              </a:rPr>
              <a:t>3</a:t>
            </a:r>
            <a:endParaRPr lang="en-SG" sz="1600">
              <a:solidFill>
                <a:srgbClr val="993366"/>
              </a:solidFill>
            </a:endParaRPr>
          </a:p>
        </p:txBody>
      </p:sp>
      <p:sp>
        <p:nvSpPr>
          <p:cNvPr id="57" name="TextBox 54">
            <a:extLst>
              <a:ext uri="{FF2B5EF4-FFF2-40B4-BE49-F238E27FC236}">
                <a16:creationId xmlns:a16="http://schemas.microsoft.com/office/drawing/2014/main" id="{B907304A-CED7-4607-B434-2CE215C03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23" y="6300311"/>
            <a:ext cx="3159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993366"/>
                </a:solidFill>
              </a:rPr>
              <a:t>4</a:t>
            </a:r>
            <a:endParaRPr lang="en-SG" sz="1600">
              <a:solidFill>
                <a:srgbClr val="993366"/>
              </a:solidFill>
            </a:endParaRPr>
          </a:p>
        </p:txBody>
      </p:sp>
      <p:sp>
        <p:nvSpPr>
          <p:cNvPr id="58" name="[Date Placeholder 3]">
            <a:extLst>
              <a:ext uri="{FF2B5EF4-FFF2-40B4-BE49-F238E27FC236}">
                <a16:creationId xmlns:a16="http://schemas.microsoft.com/office/drawing/2014/main" id="{BD153F99-223E-4F17-9A5F-30A49EA5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</p:spTree>
    <p:extLst>
      <p:ext uri="{BB962C8B-B14F-4D97-AF65-F5344CB8AC3E}">
        <p14:creationId xmlns:p14="http://schemas.microsoft.com/office/powerpoint/2010/main" val="1258830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String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8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1415073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A </a:t>
            </a:r>
            <a:r>
              <a:rPr lang="en-US" sz="2800">
                <a:solidFill>
                  <a:srgbClr val="0000FF"/>
                </a:solidFill>
              </a:rPr>
              <a:t>char </a:t>
            </a:r>
            <a:r>
              <a:rPr lang="en-US" sz="2800"/>
              <a:t>array terminated by a null character </a:t>
            </a:r>
            <a:r>
              <a:rPr lang="en-US" sz="2800">
                <a:solidFill>
                  <a:srgbClr val="006600"/>
                </a:solidFill>
              </a:rPr>
              <a:t>'\0'</a:t>
            </a:r>
            <a:r>
              <a:rPr lang="en-US" sz="2800"/>
              <a:t> (which has the numeric value </a:t>
            </a:r>
            <a:r>
              <a:rPr lang="en-US" sz="2800">
                <a:solidFill>
                  <a:srgbClr val="C00000"/>
                </a:solidFill>
              </a:rPr>
              <a:t>0</a:t>
            </a:r>
            <a:r>
              <a:rPr lang="en-US" sz="2800"/>
              <a:t>)</a:t>
            </a:r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E05674-68A2-0D4E-8B47-F7A2C6A6B76F}"/>
              </a:ext>
            </a:extLst>
          </p:cNvPr>
          <p:cNvSpPr txBox="1"/>
          <p:nvPr/>
        </p:nvSpPr>
        <p:spPr>
          <a:xfrm>
            <a:off x="1016303" y="2212643"/>
            <a:ext cx="767049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hello1[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2B3CB-3A18-4904-B92B-10421E2CF44A}"/>
              </a:ext>
            </a:extLst>
          </p:cNvPr>
          <p:cNvSpPr txBox="1"/>
          <p:nvPr/>
        </p:nvSpPr>
        <p:spPr>
          <a:xfrm>
            <a:off x="1026578" y="2817106"/>
            <a:ext cx="71824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hello1[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EA1C5-C26B-4C75-8BA5-D5CB66F74A0E}"/>
              </a:ext>
            </a:extLst>
          </p:cNvPr>
          <p:cNvSpPr txBox="1"/>
          <p:nvPr/>
        </p:nvSpPr>
        <p:spPr>
          <a:xfrm>
            <a:off x="5500099" y="3411300"/>
            <a:ext cx="2708953" cy="369332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These two are the same!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19333-5980-4F3B-A9D6-4C44C6ADB80A}"/>
              </a:ext>
            </a:extLst>
          </p:cNvPr>
          <p:cNvSpPr txBox="1"/>
          <p:nvPr/>
        </p:nvSpPr>
        <p:spPr>
          <a:xfrm>
            <a:off x="1039439" y="4005494"/>
            <a:ext cx="71824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hello1[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4F959-C463-4D51-9AA3-643FAC81E97E}"/>
              </a:ext>
            </a:extLst>
          </p:cNvPr>
          <p:cNvSpPr txBox="1"/>
          <p:nvPr/>
        </p:nvSpPr>
        <p:spPr>
          <a:xfrm>
            <a:off x="4068567" y="4547551"/>
            <a:ext cx="4140486" cy="369332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Not a string. Strange errors may occur.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8B0BCC-4DCF-4EC6-AB46-2992AF6D8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9" y="3898757"/>
            <a:ext cx="362361" cy="4900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EB6C85-479A-4BE9-8BA4-DB3AC5A607CA}"/>
              </a:ext>
            </a:extLst>
          </p:cNvPr>
          <p:cNvSpPr txBox="1"/>
          <p:nvPr/>
        </p:nvSpPr>
        <p:spPr>
          <a:xfrm>
            <a:off x="1039439" y="5084812"/>
            <a:ext cx="432625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hello2[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"hello!"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hello3[] 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"hello!"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0E7BE-8527-4532-AA43-010C42C6CD73}"/>
              </a:ext>
            </a:extLst>
          </p:cNvPr>
          <p:cNvSpPr txBox="1"/>
          <p:nvPr/>
        </p:nvSpPr>
        <p:spPr>
          <a:xfrm>
            <a:off x="5829471" y="5254089"/>
            <a:ext cx="2390694" cy="369332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These are ok as well!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877E7A-C2FA-4A59-A414-3C95F6BC432E}"/>
              </a:ext>
            </a:extLst>
          </p:cNvPr>
          <p:cNvSpPr txBox="1"/>
          <p:nvPr/>
        </p:nvSpPr>
        <p:spPr>
          <a:xfrm>
            <a:off x="1039439" y="6111099"/>
            <a:ext cx="269008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347663" algn="l"/>
                <a:tab pos="682625" algn="l"/>
                <a:tab pos="1087438" algn="l"/>
                <a:tab pos="1377950" algn="l"/>
                <a:tab pos="1712913" algn="l"/>
              </a:tabLst>
            </a:pP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hello1[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'v'</a:t>
            </a:r>
            <a:r>
              <a:rPr 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0E57E9-A1B5-4D6E-ABB5-128789B1CF5C}"/>
              </a:ext>
            </a:extLst>
          </p:cNvPr>
          <p:cNvSpPr txBox="1"/>
          <p:nvPr/>
        </p:nvSpPr>
        <p:spPr>
          <a:xfrm>
            <a:off x="4069443" y="6025630"/>
            <a:ext cx="2690080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Individual elements can be accessed / modified.</a:t>
            </a:r>
          </a:p>
        </p:txBody>
      </p:sp>
    </p:spTree>
    <p:extLst>
      <p:ext uri="{BB962C8B-B14F-4D97-AF65-F5344CB8AC3E}">
        <p14:creationId xmlns:p14="http://schemas.microsoft.com/office/powerpoint/2010/main" val="14276189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solidFill>
                  <a:srgbClr val="0000FF"/>
                </a:solidFill>
              </a:rPr>
              <a:t>Working with Strings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Week6</a:t>
            </a:r>
            <a:r>
              <a:rPr sz="1200"/>
              <a:t> - </a:t>
            </a:r>
            <a:fld id="{F7EC234A-9094-4BB8-9EA4-75ECDA8A365B}" type="slidenum">
              <a:rPr sz="1200" smtClean="0"/>
              <a:pPr>
                <a:defRPr/>
              </a:pPr>
              <a:t>9</a:t>
            </a:fld>
            <a:endParaRPr sz="120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© NUS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87375" y="1187450"/>
            <a:ext cx="8292856" cy="1415073"/>
          </a:xfrm>
        </p:spPr>
        <p:txBody>
          <a:bodyPr>
            <a:normAutofit/>
          </a:bodyPr>
          <a:lstStyle/>
          <a:p>
            <a:pPr marL="347663" indent="-347663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/>
              <a:t>A loop can be used since Strings are just arrays.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9EFD4-1CE0-424E-8F8A-D7F3C08BDEC9}"/>
              </a:ext>
            </a:extLst>
          </p:cNvPr>
          <p:cNvSpPr txBox="1"/>
          <p:nvPr/>
        </p:nvSpPr>
        <p:spPr>
          <a:xfrm>
            <a:off x="993583" y="1805765"/>
            <a:ext cx="5373866" cy="1943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"hello!"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29D04-99FF-4A42-ADE5-AFF9CECEAD22}"/>
              </a:ext>
            </a:extLst>
          </p:cNvPr>
          <p:cNvSpPr txBox="1"/>
          <p:nvPr/>
        </p:nvSpPr>
        <p:spPr>
          <a:xfrm>
            <a:off x="993583" y="3920199"/>
            <a:ext cx="632161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!=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1F209-CAAB-4B47-AA65-381927EA65B9}"/>
              </a:ext>
            </a:extLst>
          </p:cNvPr>
          <p:cNvSpPr txBox="1"/>
          <p:nvPr/>
        </p:nvSpPr>
        <p:spPr>
          <a:xfrm>
            <a:off x="993583" y="5404935"/>
            <a:ext cx="632161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*p =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*p != </a:t>
            </a:r>
            <a:r>
              <a:rPr lang="en-US" sz="2000" b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'\0’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; p += 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] = *p;</a:t>
            </a:r>
          </a:p>
          <a:p>
            <a:pPr>
              <a:tabLst>
                <a:tab pos="293688" algn="l"/>
                <a:tab pos="620713" algn="l"/>
              </a:tabLst>
            </a:pP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410A3-741D-4798-B113-600BAD33641A}"/>
              </a:ext>
            </a:extLst>
          </p:cNvPr>
          <p:cNvSpPr txBox="1"/>
          <p:nvPr/>
        </p:nvSpPr>
        <p:spPr>
          <a:xfrm>
            <a:off x="5889450" y="5830669"/>
            <a:ext cx="2322565" cy="646331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p += 1 means “Go to next element”.</a:t>
            </a:r>
          </a:p>
        </p:txBody>
      </p:sp>
    </p:spTree>
    <p:extLst>
      <p:ext uri="{BB962C8B-B14F-4D97-AF65-F5344CB8AC3E}">
        <p14:creationId xmlns:p14="http://schemas.microsoft.com/office/powerpoint/2010/main" val="1235845528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Application>Microsoft Office PowerPoint</Application>
  <PresentationFormat>On-screen Show (4:3)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PowerPoint Presentation</vt:lpstr>
      <vt:lpstr>Call Stack</vt:lpstr>
      <vt:lpstr>Pointers</vt:lpstr>
      <vt:lpstr>Array</vt:lpstr>
      <vt:lpstr>Pop Quiz</vt:lpstr>
      <vt:lpstr>Array and Pointer</vt:lpstr>
      <vt:lpstr>Function Definition / Call with Array</vt:lpstr>
      <vt:lpstr>String</vt:lpstr>
      <vt:lpstr>Working with Strings</vt:lpstr>
      <vt:lpstr>Working with Strings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Week 1</dc:subject>
  <dc:creator>Aaron Tan</dc:creator>
  <cp:revision>1</cp:revision>
  <cp:lastPrinted>2014-06-20T04:24:53Z</cp:lastPrinted>
  <dcterms:created xsi:type="dcterms:W3CDTF">1998-09-05T15:03:32Z</dcterms:created>
  <dcterms:modified xsi:type="dcterms:W3CDTF">2021-03-08T06:53:09Z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