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0"/>
  </p:notesMasterIdLst>
  <p:handoutMasterIdLst>
    <p:handoutMasterId r:id="rId11"/>
  </p:handoutMasterIdLst>
  <p:sldIdLst>
    <p:sldId id="256" r:id="rId2"/>
    <p:sldId id="564" r:id="rId3"/>
    <p:sldId id="590" r:id="rId4"/>
    <p:sldId id="594" r:id="rId5"/>
    <p:sldId id="595" r:id="rId6"/>
    <p:sldId id="559" r:id="rId7"/>
    <p:sldId id="560" r:id="rId8"/>
    <p:sldId id="525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FFFF99"/>
    <a:srgbClr val="006600"/>
    <a:srgbClr val="CCFFCC"/>
    <a:srgbClr val="000099"/>
    <a:srgbClr val="FF3300"/>
    <a:srgbClr val="000000"/>
    <a:srgbClr val="FE8D6E"/>
    <a:srgbClr val="91F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7F3690-C100-40EE-A937-14612E9F3314}" v="10" dt="2021-02-11T11:16:05.6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5" autoAdjust="0"/>
    <p:restoredTop sz="96000" autoAdjust="0"/>
  </p:normalViewPr>
  <p:slideViewPr>
    <p:cSldViewPr snapToGrid="0">
      <p:cViewPr varScale="1">
        <p:scale>
          <a:sx n="98" d="100"/>
          <a:sy n="98" d="100"/>
        </p:scale>
        <p:origin x="15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40B02829-7445-394A-990C-032942059FD9}"/>
    <pc:docChg chg="custSel modSld">
      <pc:chgData name="Zhao Jin" userId="cd05a825-544c-438a-9ba1-08e63db50b47" providerId="ADAL" clId="{40B02829-7445-394A-990C-032942059FD9}" dt="2021-01-18T05:50:34.611" v="4" actId="478"/>
      <pc:docMkLst>
        <pc:docMk/>
      </pc:docMkLst>
      <pc:sldChg chg="delSp">
        <pc:chgData name="Zhao Jin" userId="cd05a825-544c-438a-9ba1-08e63db50b47" providerId="ADAL" clId="{40B02829-7445-394A-990C-032942059FD9}" dt="2021-01-18T05:50:34.611" v="4" actId="478"/>
        <pc:sldMkLst>
          <pc:docMk/>
          <pc:sldMk cId="3871162519" sldId="525"/>
        </pc:sldMkLst>
        <pc:spChg chg="del">
          <ac:chgData name="Zhao Jin" userId="cd05a825-544c-438a-9ba1-08e63db50b47" providerId="ADAL" clId="{40B02829-7445-394A-990C-032942059FD9}" dt="2021-01-18T05:50:34.611" v="4" actId="478"/>
          <ac:spMkLst>
            <pc:docMk/>
            <pc:sldMk cId="3871162519" sldId="525"/>
            <ac:spMk id="24582" creationId="{00000000-0000-0000-0000-000000000000}"/>
          </ac:spMkLst>
        </pc:spChg>
      </pc:sldChg>
      <pc:sldChg chg="modSp">
        <pc:chgData name="Zhao Jin" userId="cd05a825-544c-438a-9ba1-08e63db50b47" providerId="ADAL" clId="{40B02829-7445-394A-990C-032942059FD9}" dt="2021-01-18T05:50:03.685" v="3" actId="122"/>
        <pc:sldMkLst>
          <pc:docMk/>
          <pc:sldMk cId="770306953" sldId="526"/>
        </pc:sldMkLst>
        <pc:graphicFrameChg chg="modGraphic">
          <ac:chgData name="Zhao Jin" userId="cd05a825-544c-438a-9ba1-08e63db50b47" providerId="ADAL" clId="{40B02829-7445-394A-990C-032942059FD9}" dt="2021-01-18T05:50:03.685" v="3" actId="122"/>
          <ac:graphicFrameMkLst>
            <pc:docMk/>
            <pc:sldMk cId="770306953" sldId="526"/>
            <ac:graphicFrameMk id="7" creationId="{00000000-0000-0000-0000-000000000000}"/>
          </ac:graphicFrameMkLst>
        </pc:graphicFrameChg>
        <pc:graphicFrameChg chg="modGraphic">
          <ac:chgData name="Zhao Jin" userId="cd05a825-544c-438a-9ba1-08e63db50b47" providerId="ADAL" clId="{40B02829-7445-394A-990C-032942059FD9}" dt="2021-01-18T05:49:57.612" v="2" actId="122"/>
          <ac:graphicFrameMkLst>
            <pc:docMk/>
            <pc:sldMk cId="770306953" sldId="526"/>
            <ac:graphicFrameMk id="16" creationId="{00000000-0000-0000-0000-000000000000}"/>
          </ac:graphicFrameMkLst>
        </pc:graphicFrameChg>
      </pc:sldChg>
      <pc:sldChg chg="modAnim">
        <pc:chgData name="Zhao Jin" userId="cd05a825-544c-438a-9ba1-08e63db50b47" providerId="ADAL" clId="{40B02829-7445-394A-990C-032942059FD9}" dt="2021-01-18T05:49:08.491" v="0"/>
        <pc:sldMkLst>
          <pc:docMk/>
          <pc:sldMk cId="4288789163" sldId="527"/>
        </pc:sldMkLst>
      </pc:sldChg>
    </pc:docChg>
  </pc:docChgLst>
  <pc:docChgLst>
    <pc:chgData name="Zhao Jin" userId="cd05a825-544c-438a-9ba1-08e63db50b47" providerId="ADAL" clId="{A4A0FEF4-5388-4642-A424-D6144C2A9D07}"/>
    <pc:docChg chg="undo custSel modSld">
      <pc:chgData name="Zhao Jin" userId="cd05a825-544c-438a-9ba1-08e63db50b47" providerId="ADAL" clId="{A4A0FEF4-5388-4642-A424-D6144C2A9D07}" dt="2021-01-25T03:36:28.487" v="214" actId="20577"/>
      <pc:docMkLst>
        <pc:docMk/>
      </pc:docMkLst>
      <pc:sldChg chg="delSp modSp">
        <pc:chgData name="Zhao Jin" userId="cd05a825-544c-438a-9ba1-08e63db50b47" providerId="ADAL" clId="{A4A0FEF4-5388-4642-A424-D6144C2A9D07}" dt="2021-01-25T03:33:46.226" v="179"/>
        <pc:sldMkLst>
          <pc:docMk/>
          <pc:sldMk cId="2543678377" sldId="531"/>
        </pc:sldMkLst>
        <pc:spChg chg="mod">
          <ac:chgData name="Zhao Jin" userId="cd05a825-544c-438a-9ba1-08e63db50b47" providerId="ADAL" clId="{A4A0FEF4-5388-4642-A424-D6144C2A9D07}" dt="2021-01-25T03:30:31.833" v="157" actId="20577"/>
          <ac:spMkLst>
            <pc:docMk/>
            <pc:sldMk cId="2543678377" sldId="531"/>
            <ac:spMk id="10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543678377" sldId="531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24.782" v="178" actId="478"/>
          <ac:spMkLst>
            <pc:docMk/>
            <pc:sldMk cId="2543678377" sldId="531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A4A0FEF4-5388-4642-A424-D6144C2A9D07}" dt="2021-01-25T03:33:46.226" v="179"/>
        <pc:sldMkLst>
          <pc:docMk/>
          <pc:sldMk cId="2025693378" sldId="532"/>
        </pc:sldMkLst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025693378" sldId="532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20.558" v="177" actId="478"/>
          <ac:spMkLst>
            <pc:docMk/>
            <pc:sldMk cId="2025693378" sldId="532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A4A0FEF4-5388-4642-A424-D6144C2A9D07}" dt="2021-01-25T03:36:13.902" v="213" actId="403"/>
        <pc:sldMkLst>
          <pc:docMk/>
          <pc:sldMk cId="266706937" sldId="533"/>
        </pc:sldMkLst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2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9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0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3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4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13.902" v="213" actId="403"/>
          <ac:spMkLst>
            <pc:docMk/>
            <pc:sldMk cId="266706937" sldId="533"/>
            <ac:spMk id="15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6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66706937" sldId="533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11.850" v="174" actId="478"/>
          <ac:spMkLst>
            <pc:docMk/>
            <pc:sldMk cId="266706937" sldId="533"/>
            <ac:spMk id="24582" creationId="{00000000-0000-0000-0000-000000000000}"/>
          </ac:spMkLst>
        </pc:spChg>
        <pc:picChg chg="mod">
          <ac:chgData name="Zhao Jin" userId="cd05a825-544c-438a-9ba1-08e63db50b47" providerId="ADAL" clId="{A4A0FEF4-5388-4642-A424-D6144C2A9D07}" dt="2021-01-25T03:36:09.661" v="211" actId="1036"/>
          <ac:picMkLst>
            <pc:docMk/>
            <pc:sldMk cId="266706937" sldId="533"/>
            <ac:picMk id="7" creationId="{00000000-0000-0000-0000-000000000000}"/>
          </ac:picMkLst>
        </pc:picChg>
      </pc:sldChg>
      <pc:sldChg chg="addSp delSp modSp">
        <pc:chgData name="Zhao Jin" userId="cd05a825-544c-438a-9ba1-08e63db50b47" providerId="ADAL" clId="{A4A0FEF4-5388-4642-A424-D6144C2A9D07}" dt="2021-01-25T03:36:28.487" v="214" actId="20577"/>
        <pc:sldMkLst>
          <pc:docMk/>
          <pc:sldMk cId="3198948174" sldId="535"/>
        </pc:sldMkLst>
        <pc:spChg chg="add mod">
          <ac:chgData name="Zhao Jin" userId="cd05a825-544c-438a-9ba1-08e63db50b47" providerId="ADAL" clId="{A4A0FEF4-5388-4642-A424-D6144C2A9D07}" dt="2021-01-25T03:31:40.243" v="165" actId="207"/>
          <ac:spMkLst>
            <pc:docMk/>
            <pc:sldMk cId="3198948174" sldId="535"/>
            <ac:spMk id="2" creationId="{E3422448-94B2-0F4B-AAE6-2DF38C94C92F}"/>
          </ac:spMkLst>
        </pc:spChg>
        <pc:spChg chg="mod">
          <ac:chgData name="Zhao Jin" userId="cd05a825-544c-438a-9ba1-08e63db50b47" providerId="ADAL" clId="{A4A0FEF4-5388-4642-A424-D6144C2A9D07}" dt="2021-01-25T03:36:28.487" v="214" actId="20577"/>
          <ac:spMkLst>
            <pc:docMk/>
            <pc:sldMk cId="3198948174" sldId="535"/>
            <ac:spMk id="15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3198948174" sldId="535"/>
            <ac:spMk id="43" creationId="{00000000-0000-0000-0000-000000000000}"/>
          </ac:spMkLst>
        </pc:spChg>
        <pc:spChg chg="del mod">
          <ac:chgData name="Zhao Jin" userId="cd05a825-544c-438a-9ba1-08e63db50b47" providerId="ADAL" clId="{A4A0FEF4-5388-4642-A424-D6144C2A9D07}" dt="2021-01-25T03:33:15.399" v="176" actId="478"/>
          <ac:spMkLst>
            <pc:docMk/>
            <pc:sldMk cId="3198948174" sldId="535"/>
            <ac:spMk id="24582" creationId="{00000000-0000-0000-0000-000000000000}"/>
          </ac:spMkLst>
        </pc:spChg>
      </pc:sldChg>
    </pc:docChg>
  </pc:docChgLst>
  <pc:docChgLst>
    <pc:chgData name="Zhao Jin" userId="cd05a825-544c-438a-9ba1-08e63db50b47" providerId="ADAL" clId="{39F94C1A-1739-2146-9770-28C6D97CD74A}"/>
    <pc:docChg chg="undo custSel addSld delSld modSld">
      <pc:chgData name="Zhao Jin" userId="cd05a825-544c-438a-9ba1-08e63db50b47" providerId="ADAL" clId="{39F94C1A-1739-2146-9770-28C6D97CD74A}" dt="2021-01-27T04:54:28.852" v="864" actId="20577"/>
      <pc:docMkLst>
        <pc:docMk/>
      </pc:docMkLst>
      <pc:sldChg chg="modSp">
        <pc:chgData name="Zhao Jin" userId="cd05a825-544c-438a-9ba1-08e63db50b47" providerId="ADAL" clId="{39F94C1A-1739-2146-9770-28C6D97CD74A}" dt="2021-01-27T04:29:55.834" v="1" actId="20577"/>
        <pc:sldMkLst>
          <pc:docMk/>
          <pc:sldMk cId="0" sldId="256"/>
        </pc:sldMkLst>
        <pc:spChg chg="mod">
          <ac:chgData name="Zhao Jin" userId="cd05a825-544c-438a-9ba1-08e63db50b47" providerId="ADAL" clId="{39F94C1A-1739-2146-9770-28C6D97CD74A}" dt="2021-01-27T04:29:55.834" v="1" actId="20577"/>
          <ac:spMkLst>
            <pc:docMk/>
            <pc:sldMk cId="0" sldId="256"/>
            <ac:spMk id="8" creationId="{00000000-0000-0000-0000-000000000000}"/>
          </ac:spMkLst>
        </pc:spChg>
      </pc:sldChg>
      <pc:sldChg chg="addSp delSp modSp add delAnim modAnim">
        <pc:chgData name="Zhao Jin" userId="cd05a825-544c-438a-9ba1-08e63db50b47" providerId="ADAL" clId="{39F94C1A-1739-2146-9770-28C6D97CD74A}" dt="2021-01-27T04:54:22.999" v="862" actId="20577"/>
        <pc:sldMkLst>
          <pc:docMk/>
          <pc:sldMk cId="1492339910" sldId="485"/>
        </pc:sldMkLst>
        <pc:spChg chg="del">
          <ac:chgData name="Zhao Jin" userId="cd05a825-544c-438a-9ba1-08e63db50b47" providerId="ADAL" clId="{39F94C1A-1739-2146-9770-28C6D97CD74A}" dt="2021-01-27T04:43:46.850" v="354" actId="478"/>
          <ac:spMkLst>
            <pc:docMk/>
            <pc:sldMk cId="1492339910" sldId="485"/>
            <ac:spMk id="4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47:40.798" v="599"/>
          <ac:spMkLst>
            <pc:docMk/>
            <pc:sldMk cId="1492339910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45:34.105" v="467" actId="1035"/>
          <ac:spMkLst>
            <pc:docMk/>
            <pc:sldMk cId="1492339910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22.999" v="862" actId="20577"/>
          <ac:spMkLst>
            <pc:docMk/>
            <pc:sldMk cId="1492339910" sldId="485"/>
            <ac:spMk id="9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7.295" v="317" actId="478"/>
          <ac:spMkLst>
            <pc:docMk/>
            <pc:sldMk cId="1492339910" sldId="485"/>
            <ac:spMk id="10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5.310" v="316" actId="478"/>
          <ac:spMkLst>
            <pc:docMk/>
            <pc:sldMk cId="1492339910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9.432" v="318" actId="478"/>
          <ac:spMkLst>
            <pc:docMk/>
            <pc:sldMk cId="1492339910" sldId="485"/>
            <ac:spMk id="12" creationId="{149FB3A4-124F-4FB3-9CA1-6EA45A21DCBC}"/>
          </ac:spMkLst>
        </pc:spChg>
        <pc:spChg chg="del">
          <ac:chgData name="Zhao Jin" userId="cd05a825-544c-438a-9ba1-08e63db50b47" providerId="ADAL" clId="{39F94C1A-1739-2146-9770-28C6D97CD74A}" dt="2021-01-27T04:40:42.420" v="315" actId="478"/>
          <ac:spMkLst>
            <pc:docMk/>
            <pc:sldMk cId="1492339910" sldId="485"/>
            <ac:spMk id="13" creationId="{24ED3F77-DB19-42FF-90A5-6260114FAC12}"/>
          </ac:spMkLst>
        </pc:spChg>
        <pc:spChg chg="del">
          <ac:chgData name="Zhao Jin" userId="cd05a825-544c-438a-9ba1-08e63db50b47" providerId="ADAL" clId="{39F94C1A-1739-2146-9770-28C6D97CD74A}" dt="2021-01-27T04:40:42.420" v="315" actId="478"/>
          <ac:spMkLst>
            <pc:docMk/>
            <pc:sldMk cId="1492339910" sldId="485"/>
            <ac:spMk id="15" creationId="{F012405B-4106-42E1-B4DD-408829B80978}"/>
          </ac:spMkLst>
        </pc:spChg>
        <pc:spChg chg="add del mod">
          <ac:chgData name="Zhao Jin" userId="cd05a825-544c-438a-9ba1-08e63db50b47" providerId="ADAL" clId="{39F94C1A-1739-2146-9770-28C6D97CD74A}" dt="2021-01-27T04:45:39.221" v="490" actId="1036"/>
          <ac:spMkLst>
            <pc:docMk/>
            <pc:sldMk cId="1492339910" sldId="485"/>
            <ac:spMk id="16" creationId="{00000000-0000-0000-0000-000000000000}"/>
          </ac:spMkLst>
        </pc:spChg>
        <pc:spChg chg="add mod">
          <ac:chgData name="Zhao Jin" userId="cd05a825-544c-438a-9ba1-08e63db50b47" providerId="ADAL" clId="{39F94C1A-1739-2146-9770-28C6D97CD74A}" dt="2021-01-27T04:45:34.105" v="467" actId="1035"/>
          <ac:spMkLst>
            <pc:docMk/>
            <pc:sldMk cId="1492339910" sldId="485"/>
            <ac:spMk id="17" creationId="{99B30EFD-AC62-A84C-B568-481368C993F1}"/>
          </ac:spMkLst>
        </pc:spChg>
        <pc:spChg chg="add del mod">
          <ac:chgData name="Zhao Jin" userId="cd05a825-544c-438a-9ba1-08e63db50b47" providerId="ADAL" clId="{39F94C1A-1739-2146-9770-28C6D97CD74A}" dt="2021-01-27T04:47:53.374" v="602" actId="478"/>
          <ac:spMkLst>
            <pc:docMk/>
            <pc:sldMk cId="1492339910" sldId="485"/>
            <ac:spMk id="18" creationId="{2417973E-165D-694A-AEA8-79D7DFD0B597}"/>
          </ac:spMkLst>
        </pc:spChg>
        <pc:spChg chg="add del mod">
          <ac:chgData name="Zhao Jin" userId="cd05a825-544c-438a-9ba1-08e63db50b47" providerId="ADAL" clId="{39F94C1A-1739-2146-9770-28C6D97CD74A}" dt="2021-01-27T04:47:50.061" v="601" actId="478"/>
          <ac:spMkLst>
            <pc:docMk/>
            <pc:sldMk cId="1492339910" sldId="485"/>
            <ac:spMk id="19" creationId="{8282F378-0F90-294F-870B-F2F09C283C5C}"/>
          </ac:spMkLst>
        </pc:spChg>
        <pc:spChg chg="add del">
          <ac:chgData name="Zhao Jin" userId="cd05a825-544c-438a-9ba1-08e63db50b47" providerId="ADAL" clId="{39F94C1A-1739-2146-9770-28C6D97CD74A}" dt="2021-01-27T04:47:55.456" v="603" actId="478"/>
          <ac:spMkLst>
            <pc:docMk/>
            <pc:sldMk cId="1492339910" sldId="485"/>
            <ac:spMk id="20" creationId="{2EEE52AF-A282-4447-ABA3-05ADA8145D80}"/>
          </ac:spMkLst>
        </pc:spChg>
        <pc:spChg chg="add">
          <ac:chgData name="Zhao Jin" userId="cd05a825-544c-438a-9ba1-08e63db50b47" providerId="ADAL" clId="{39F94C1A-1739-2146-9770-28C6D97CD74A}" dt="2021-01-27T04:47:48.014" v="600"/>
          <ac:spMkLst>
            <pc:docMk/>
            <pc:sldMk cId="1492339910" sldId="485"/>
            <ac:spMk id="21" creationId="{92689133-78A2-474B-8354-D57F493DCCB4}"/>
          </ac:spMkLst>
        </pc:spChg>
        <pc:spChg chg="add mod">
          <ac:chgData name="Zhao Jin" userId="cd05a825-544c-438a-9ba1-08e63db50b47" providerId="ADAL" clId="{39F94C1A-1739-2146-9770-28C6D97CD74A}" dt="2021-01-27T04:48:08.158" v="649" actId="1038"/>
          <ac:spMkLst>
            <pc:docMk/>
            <pc:sldMk cId="1492339910" sldId="485"/>
            <ac:spMk id="22" creationId="{7399F68A-414A-A748-8512-49F618250290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3" creationId="{81265B68-2B22-9A4C-BCC7-9470D59EACF7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4" creationId="{62E951F5-1D1F-1E41-B308-90593A513B26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5" creationId="{548C2408-FEF5-6B41-AC1E-821AFC4D9357}"/>
          </ac:spMkLst>
        </pc:spChg>
        <pc:spChg chg="mod">
          <ac:chgData name="Zhao Jin" userId="cd05a825-544c-438a-9ba1-08e63db50b47" providerId="ADAL" clId="{39F94C1A-1739-2146-9770-28C6D97CD74A}" dt="2021-01-27T04:46:51.615" v="592" actId="207"/>
          <ac:spMkLst>
            <pc:docMk/>
            <pc:sldMk cId="1492339910" sldId="485"/>
            <ac:spMk id="25602" creationId="{00000000-0000-0000-0000-000000000000}"/>
          </ac:spMkLst>
        </pc:spChg>
      </pc:sldChg>
      <pc:sldChg chg="addSp delSp modSp add modAnim">
        <pc:chgData name="Zhao Jin" userId="cd05a825-544c-438a-9ba1-08e63db50b47" providerId="ADAL" clId="{39F94C1A-1739-2146-9770-28C6D97CD74A}" dt="2021-01-27T04:54:02.548" v="843" actId="20577"/>
        <pc:sldMkLst>
          <pc:docMk/>
          <pc:sldMk cId="2775173622" sldId="524"/>
        </pc:sldMkLst>
        <pc:spChg chg="add del mod">
          <ac:chgData name="Zhao Jin" userId="cd05a825-544c-438a-9ba1-08e63db50b47" providerId="ADAL" clId="{39F94C1A-1739-2146-9770-28C6D97CD74A}" dt="2021-01-27T04:53:57.743" v="834"/>
          <ac:spMkLst>
            <pc:docMk/>
            <pc:sldMk cId="2775173622" sldId="524"/>
            <ac:spMk id="3" creationId="{16229BDB-A02D-3C4E-BA53-DC1711B514A9}"/>
          </ac:spMkLst>
        </pc:spChg>
        <pc:spChg chg="mod">
          <ac:chgData name="Zhao Jin" userId="cd05a825-544c-438a-9ba1-08e63db50b47" providerId="ADAL" clId="{39F94C1A-1739-2146-9770-28C6D97CD74A}" dt="2021-01-27T04:51:01.708" v="730" actId="207"/>
          <ac:spMkLst>
            <pc:docMk/>
            <pc:sldMk cId="2775173622" sldId="524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02.548" v="843" actId="20577"/>
          <ac:spMkLst>
            <pc:docMk/>
            <pc:sldMk cId="2775173622" sldId="524"/>
            <ac:spMk id="9" creationId="{00000000-0000-0000-0000-000000000000}"/>
          </ac:spMkLst>
        </pc:spChg>
      </pc:sldChg>
      <pc:sldChg chg="add del">
        <pc:chgData name="Zhao Jin" userId="cd05a825-544c-438a-9ba1-08e63db50b47" providerId="ADAL" clId="{39F94C1A-1739-2146-9770-28C6D97CD74A}" dt="2021-01-27T04:50:24.218" v="666"/>
        <pc:sldMkLst>
          <pc:docMk/>
          <pc:sldMk cId="4023450610" sldId="524"/>
        </pc:sldMkLst>
      </pc:sldChg>
      <pc:sldChg chg="del">
        <pc:chgData name="Zhao Jin" userId="cd05a825-544c-438a-9ba1-08e63db50b47" providerId="ADAL" clId="{39F94C1A-1739-2146-9770-28C6D97CD74A}" dt="2021-01-27T04:30:02.278" v="7" actId="2696"/>
        <pc:sldMkLst>
          <pc:docMk/>
          <pc:sldMk cId="3871162519" sldId="525"/>
        </pc:sldMkLst>
      </pc:sldChg>
      <pc:sldChg chg="delSp modSp add">
        <pc:chgData name="Zhao Jin" userId="cd05a825-544c-438a-9ba1-08e63db50b47" providerId="ADAL" clId="{39F94C1A-1739-2146-9770-28C6D97CD74A}" dt="2021-01-27T04:54:28.852" v="864" actId="20577"/>
        <pc:sldMkLst>
          <pc:docMk/>
          <pc:sldMk cId="4078418712" sldId="525"/>
        </pc:sldMkLst>
        <pc:spChg chg="mod">
          <ac:chgData name="Zhao Jin" userId="cd05a825-544c-438a-9ba1-08e63db50b47" providerId="ADAL" clId="{39F94C1A-1739-2146-9770-28C6D97CD74A}" dt="2021-01-27T04:53:25.062" v="831" actId="20577"/>
          <ac:spMkLst>
            <pc:docMk/>
            <pc:sldMk cId="4078418712" sldId="525"/>
            <ac:spMk id="8" creationId="{00000000-0000-0000-0000-000000000000}"/>
          </ac:spMkLst>
        </pc:spChg>
        <pc:spChg chg="del mod">
          <ac:chgData name="Zhao Jin" userId="cd05a825-544c-438a-9ba1-08e63db50b47" providerId="ADAL" clId="{39F94C1A-1739-2146-9770-28C6D97CD74A}" dt="2021-01-27T04:52:08.857" v="794" actId="478"/>
          <ac:spMkLst>
            <pc:docMk/>
            <pc:sldMk cId="4078418712" sldId="525"/>
            <ac:spMk id="11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28.852" v="864" actId="20577"/>
          <ac:spMkLst>
            <pc:docMk/>
            <pc:sldMk cId="4078418712" sldId="525"/>
            <ac:spMk id="43" creationId="{00000000-0000-0000-0000-000000000000}"/>
          </ac:spMkLst>
        </pc:spChg>
      </pc:sldChg>
      <pc:sldChg chg="del">
        <pc:chgData name="Zhao Jin" userId="cd05a825-544c-438a-9ba1-08e63db50b47" providerId="ADAL" clId="{39F94C1A-1739-2146-9770-28C6D97CD74A}" dt="2021-01-27T04:30:02.169" v="2" actId="2696"/>
        <pc:sldMkLst>
          <pc:docMk/>
          <pc:sldMk cId="2543678377" sldId="531"/>
        </pc:sldMkLst>
      </pc:sldChg>
      <pc:sldChg chg="del">
        <pc:chgData name="Zhao Jin" userId="cd05a825-544c-438a-9ba1-08e63db50b47" providerId="ADAL" clId="{39F94C1A-1739-2146-9770-28C6D97CD74A}" dt="2021-01-27T04:30:02.196" v="3" actId="2696"/>
        <pc:sldMkLst>
          <pc:docMk/>
          <pc:sldMk cId="2025693378" sldId="532"/>
        </pc:sldMkLst>
      </pc:sldChg>
      <pc:sldChg chg="del">
        <pc:chgData name="Zhao Jin" userId="cd05a825-544c-438a-9ba1-08e63db50b47" providerId="ADAL" clId="{39F94C1A-1739-2146-9770-28C6D97CD74A}" dt="2021-01-27T04:30:02.254" v="5" actId="2696"/>
        <pc:sldMkLst>
          <pc:docMk/>
          <pc:sldMk cId="266706937" sldId="533"/>
        </pc:sldMkLst>
      </pc:sldChg>
      <pc:sldChg chg="del">
        <pc:chgData name="Zhao Jin" userId="cd05a825-544c-438a-9ba1-08e63db50b47" providerId="ADAL" clId="{39F94C1A-1739-2146-9770-28C6D97CD74A}" dt="2021-01-27T04:30:02.230" v="4" actId="2696"/>
        <pc:sldMkLst>
          <pc:docMk/>
          <pc:sldMk cId="3198948174" sldId="535"/>
        </pc:sldMkLst>
      </pc:sldChg>
      <pc:sldChg chg="del">
        <pc:chgData name="Zhao Jin" userId="cd05a825-544c-438a-9ba1-08e63db50b47" providerId="ADAL" clId="{39F94C1A-1739-2146-9770-28C6D97CD74A}" dt="2021-01-27T04:30:02.268" v="6" actId="2696"/>
        <pc:sldMkLst>
          <pc:docMk/>
          <pc:sldMk cId="3984392134" sldId="537"/>
        </pc:sldMkLst>
      </pc:sldChg>
      <pc:sldChg chg="modSp add">
        <pc:chgData name="Zhao Jin" userId="cd05a825-544c-438a-9ba1-08e63db50b47" providerId="ADAL" clId="{39F94C1A-1739-2146-9770-28C6D97CD74A}" dt="2021-01-27T04:54:10.942" v="852" actId="20577"/>
        <pc:sldMkLst>
          <pc:docMk/>
          <pc:sldMk cId="3949125736" sldId="548"/>
        </pc:sldMkLst>
        <pc:spChg chg="mod">
          <ac:chgData name="Zhao Jin" userId="cd05a825-544c-438a-9ba1-08e63db50b47" providerId="ADAL" clId="{39F94C1A-1739-2146-9770-28C6D97CD74A}" dt="2021-01-27T04:54:10.942" v="852" actId="20577"/>
          <ac:spMkLst>
            <pc:docMk/>
            <pc:sldMk cId="3949125736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3:45.953" v="38" actId="20577"/>
          <ac:spMkLst>
            <pc:docMk/>
            <pc:sldMk cId="3949125736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36.338" v="285" actId="5793"/>
          <ac:spMkLst>
            <pc:docMk/>
            <pc:sldMk cId="3949125736" sldId="548"/>
            <ac:spMk id="9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46.979" v="294" actId="20577"/>
          <ac:spMkLst>
            <pc:docMk/>
            <pc:sldMk cId="3949125736" sldId="548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39F94C1A-1739-2146-9770-28C6D97CD74A}" dt="2021-01-27T04:54:14.716" v="857" actId="20577"/>
        <pc:sldMkLst>
          <pc:docMk/>
          <pc:sldMk cId="2939077141" sldId="549"/>
        </pc:sldMkLst>
        <pc:spChg chg="mod">
          <ac:chgData name="Zhao Jin" userId="cd05a825-544c-438a-9ba1-08e63db50b47" providerId="ADAL" clId="{39F94C1A-1739-2146-9770-28C6D97CD74A}" dt="2021-01-27T04:54:14.716" v="857" actId="20577"/>
          <ac:spMkLst>
            <pc:docMk/>
            <pc:sldMk cId="2939077141" sldId="549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9:02.694" v="297" actId="207"/>
          <ac:spMkLst>
            <pc:docMk/>
            <pc:sldMk cId="2939077141" sldId="549"/>
            <ac:spMk id="9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51.425" v="295"/>
          <ac:spMkLst>
            <pc:docMk/>
            <pc:sldMk cId="2939077141" sldId="549"/>
            <ac:spMk id="14338" creationId="{00000000-0000-0000-0000-000000000000}"/>
          </ac:spMkLst>
        </pc:spChg>
      </pc:sldChg>
    </pc:docChg>
  </pc:docChgLst>
  <pc:docChgLst>
    <pc:chgData name="Zhao Jin" userId="cd05a825-544c-438a-9ba1-08e63db50b47" providerId="ADAL" clId="{FB8F02A0-9B99-4C9E-A1D1-3BF41D9621D7}"/>
    <pc:docChg chg="undo custSel addSld delSld modSld sldOrd">
      <pc:chgData name="Zhao Jin" userId="cd05a825-544c-438a-9ba1-08e63db50b47" providerId="ADAL" clId="{FB8F02A0-9B99-4C9E-A1D1-3BF41D9621D7}" dt="2021-02-08T02:21:29.074" v="2208" actId="20577"/>
      <pc:docMkLst>
        <pc:docMk/>
      </pc:docMkLst>
      <pc:sldChg chg="modSp">
        <pc:chgData name="Zhao Jin" userId="cd05a825-544c-438a-9ba1-08e63db50b47" providerId="ADAL" clId="{FB8F02A0-9B99-4C9E-A1D1-3BF41D9621D7}" dt="2021-02-03T06:53:35.324" v="0"/>
        <pc:sldMkLst>
          <pc:docMk/>
          <pc:sldMk cId="0" sldId="256"/>
        </pc:sldMkLst>
        <pc:spChg chg="mod">
          <ac:chgData name="Zhao Jin" userId="cd05a825-544c-438a-9ba1-08e63db50b47" providerId="ADAL" clId="{FB8F02A0-9B99-4C9E-A1D1-3BF41D9621D7}" dt="2021-02-03T06:53:35.324" v="0"/>
          <ac:spMkLst>
            <pc:docMk/>
            <pc:sldMk cId="0" sldId="256"/>
            <ac:spMk id="8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15:04.758" v="547" actId="47"/>
        <pc:sldMkLst>
          <pc:docMk/>
          <pc:sldMk cId="1492339910" sldId="485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1492339910" sldId="485"/>
            <ac:spMk id="9" creationId="{00000000-0000-0000-0000-000000000000}"/>
          </ac:spMkLst>
        </pc:spChg>
      </pc:sldChg>
      <pc:sldChg chg="addSp modSp add del mod">
        <pc:chgData name="Zhao Jin" userId="cd05a825-544c-438a-9ba1-08e63db50b47" providerId="ADAL" clId="{FB8F02A0-9B99-4C9E-A1D1-3BF41D9621D7}" dt="2021-02-03T07:45:22.990" v="2123" actId="20577"/>
        <pc:sldMkLst>
          <pc:docMk/>
          <pc:sldMk cId="2775173622" sldId="524"/>
        </pc:sldMkLst>
        <pc:spChg chg="mod">
          <ac:chgData name="Zhao Jin" userId="cd05a825-544c-438a-9ba1-08e63db50b47" providerId="ADAL" clId="{FB8F02A0-9B99-4C9E-A1D1-3BF41D9621D7}" dt="2021-02-03T07:45:22.990" v="2123" actId="20577"/>
          <ac:spMkLst>
            <pc:docMk/>
            <pc:sldMk cId="2775173622" sldId="524"/>
            <ac:spMk id="9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33:45.435" v="1346" actId="5793"/>
          <ac:spMkLst>
            <pc:docMk/>
            <pc:sldMk cId="2775173622" sldId="524"/>
            <ac:spMk id="15" creationId="{00000000-0000-0000-0000-000000000000}"/>
          </ac:spMkLst>
        </pc:spChg>
        <pc:graphicFrameChg chg="mod">
          <ac:chgData name="Zhao Jin" userId="cd05a825-544c-438a-9ba1-08e63db50b47" providerId="ADAL" clId="{FB8F02A0-9B99-4C9E-A1D1-3BF41D9621D7}" dt="2021-02-03T07:33:48.878" v="1369" actId="1035"/>
          <ac:graphicFrameMkLst>
            <pc:docMk/>
            <pc:sldMk cId="2775173622" sldId="524"/>
            <ac:graphicFrameMk id="5" creationId="{9E742EBA-8F43-4310-AD68-B4660B9ECF59}"/>
          </ac:graphicFrameMkLst>
        </pc:graphicFrameChg>
        <pc:graphicFrameChg chg="add mod modGraphic">
          <ac:chgData name="Zhao Jin" userId="cd05a825-544c-438a-9ba1-08e63db50b47" providerId="ADAL" clId="{FB8F02A0-9B99-4C9E-A1D1-3BF41D9621D7}" dt="2021-02-03T07:40:44.294" v="1858" actId="1076"/>
          <ac:graphicFrameMkLst>
            <pc:docMk/>
            <pc:sldMk cId="2775173622" sldId="524"/>
            <ac:graphicFrameMk id="7" creationId="{1DC5F05D-202E-4474-8067-C5632E06F885}"/>
          </ac:graphicFrameMkLst>
        </pc:graphicFrameChg>
      </pc:sldChg>
      <pc:sldChg chg="modSp mod">
        <pc:chgData name="Zhao Jin" userId="cd05a825-544c-438a-9ba1-08e63db50b47" providerId="ADAL" clId="{FB8F02A0-9B99-4C9E-A1D1-3BF41D9621D7}" dt="2021-02-03T09:16:16.308" v="2184" actId="20577"/>
        <pc:sldMkLst>
          <pc:docMk/>
          <pc:sldMk cId="4078418712" sldId="525"/>
        </pc:sldMkLst>
        <pc:spChg chg="mod">
          <ac:chgData name="Zhao Jin" userId="cd05a825-544c-438a-9ba1-08e63db50b47" providerId="ADAL" clId="{FB8F02A0-9B99-4C9E-A1D1-3BF41D9621D7}" dt="2021-02-03T09:16:16.308" v="2184" actId="2057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4078418712" sldId="525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02:36.712" v="7" actId="47"/>
        <pc:sldMkLst>
          <pc:docMk/>
          <pc:sldMk cId="3949125736" sldId="548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3949125736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02:36.889" v="8" actId="47"/>
        <pc:sldMkLst>
          <pc:docMk/>
          <pc:sldMk cId="2939077141" sldId="549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2939077141" sldId="549"/>
            <ac:spMk id="7" creationId="{00000000-0000-0000-0000-000000000000}"/>
          </ac:spMkLst>
        </pc:spChg>
      </pc:sldChg>
      <pc:sldChg chg="add del">
        <pc:chgData name="Zhao Jin" userId="cd05a825-544c-438a-9ba1-08e63db50b47" providerId="ADAL" clId="{FB8F02A0-9B99-4C9E-A1D1-3BF41D9621D7}" dt="2021-02-03T07:07:45.930" v="221" actId="47"/>
        <pc:sldMkLst>
          <pc:docMk/>
          <pc:sldMk cId="1352675019" sldId="551"/>
        </pc:sldMkLst>
      </pc:sldChg>
      <pc:sldChg chg="addSp delSp modSp add mod">
        <pc:chgData name="Zhao Jin" userId="cd05a825-544c-438a-9ba1-08e63db50b47" providerId="ADAL" clId="{FB8F02A0-9B99-4C9E-A1D1-3BF41D9621D7}" dt="2021-02-03T07:41:34.595" v="1864" actId="20578"/>
        <pc:sldMkLst>
          <pc:docMk/>
          <pc:sldMk cId="2882118053" sldId="552"/>
        </pc:sldMkLst>
        <pc:spChg chg="mod">
          <ac:chgData name="Zhao Jin" userId="cd05a825-544c-438a-9ba1-08e63db50b47" providerId="ADAL" clId="{FB8F02A0-9B99-4C9E-A1D1-3BF41D9621D7}" dt="2021-02-03T07:20:27.068" v="933"/>
          <ac:spMkLst>
            <pc:docMk/>
            <pc:sldMk cId="2882118053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09:30.600" v="244" actId="478"/>
          <ac:spMkLst>
            <pc:docMk/>
            <pc:sldMk cId="2882118053" sldId="552"/>
            <ac:spMk id="8" creationId="{2E1C1BF2-C4FF-4BFC-994A-888F6115928D}"/>
          </ac:spMkLst>
        </pc:spChg>
        <pc:spChg chg="add del mod">
          <ac:chgData name="Zhao Jin" userId="cd05a825-544c-438a-9ba1-08e63db50b47" providerId="ADAL" clId="{FB8F02A0-9B99-4C9E-A1D1-3BF41D9621D7}" dt="2021-02-03T07:11:53.207" v="461" actId="478"/>
          <ac:spMkLst>
            <pc:docMk/>
            <pc:sldMk cId="2882118053" sldId="552"/>
            <ac:spMk id="9" creationId="{35649340-5AB4-4CED-B84B-66D13E8E2455}"/>
          </ac:spMkLst>
        </pc:spChg>
        <pc:spChg chg="mod">
          <ac:chgData name="Zhao Jin" userId="cd05a825-544c-438a-9ba1-08e63db50b47" providerId="ADAL" clId="{FB8F02A0-9B99-4C9E-A1D1-3BF41D9621D7}" dt="2021-02-03T07:41:34.595" v="1864" actId="20578"/>
          <ac:spMkLst>
            <pc:docMk/>
            <pc:sldMk cId="2882118053" sldId="552"/>
            <ac:spMk id="10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2:55.107" v="512" actId="1035"/>
          <ac:spMkLst>
            <pc:docMk/>
            <pc:sldMk cId="2882118053" sldId="552"/>
            <ac:spMk id="49" creationId="{00000000-0000-0000-0000-000000000000}"/>
          </ac:spMkLst>
        </pc:spChg>
      </pc:sldChg>
      <pc:sldChg chg="modSp add mod">
        <pc:chgData name="Zhao Jin" userId="cd05a825-544c-438a-9ba1-08e63db50b47" providerId="ADAL" clId="{FB8F02A0-9B99-4C9E-A1D1-3BF41D9621D7}" dt="2021-02-03T07:20:30.275" v="935"/>
        <pc:sldMkLst>
          <pc:docMk/>
          <pc:sldMk cId="2082920116" sldId="553"/>
        </pc:sldMkLst>
        <pc:spChg chg="mod">
          <ac:chgData name="Zhao Jin" userId="cd05a825-544c-438a-9ba1-08e63db50b47" providerId="ADAL" clId="{FB8F02A0-9B99-4C9E-A1D1-3BF41D9621D7}" dt="2021-02-03T07:20:30.275" v="935"/>
          <ac:spMkLst>
            <pc:docMk/>
            <pc:sldMk cId="2082920116" sldId="553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FB8F02A0-9B99-4C9E-A1D1-3BF41D9621D7}" dt="2021-02-03T07:42:15.454" v="1867" actId="20577"/>
        <pc:sldMkLst>
          <pc:docMk/>
          <pc:sldMk cId="1659983766" sldId="554"/>
        </pc:sldMkLst>
        <pc:spChg chg="add del mod">
          <ac:chgData name="Zhao Jin" userId="cd05a825-544c-438a-9ba1-08e63db50b47" providerId="ADAL" clId="{FB8F02A0-9B99-4C9E-A1D1-3BF41D9621D7}" dt="2021-02-03T07:29:17.949" v="950" actId="478"/>
          <ac:spMkLst>
            <pc:docMk/>
            <pc:sldMk cId="1659983766" sldId="554"/>
            <ac:spMk id="3" creationId="{22FB21F0-0206-4164-A081-5ED30358D09D}"/>
          </ac:spMkLst>
        </pc:spChg>
        <pc:spChg chg="mod">
          <ac:chgData name="Zhao Jin" userId="cd05a825-544c-438a-9ba1-08e63db50b47" providerId="ADAL" clId="{FB8F02A0-9B99-4C9E-A1D1-3BF41D9621D7}" dt="2021-02-03T07:20:18.467" v="929"/>
          <ac:spMkLst>
            <pc:docMk/>
            <pc:sldMk cId="1659983766" sldId="554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29:15.261" v="948" actId="478"/>
          <ac:spMkLst>
            <pc:docMk/>
            <pc:sldMk cId="1659983766" sldId="554"/>
            <ac:spMk id="16" creationId="{00000000-0000-0000-0000-000000000000}"/>
          </ac:spMkLst>
        </pc:spChg>
        <pc:spChg chg="add mod">
          <ac:chgData name="Zhao Jin" userId="cd05a825-544c-438a-9ba1-08e63db50b47" providerId="ADAL" clId="{FB8F02A0-9B99-4C9E-A1D1-3BF41D9621D7}" dt="2021-02-03T07:29:42.701" v="1050" actId="1076"/>
          <ac:spMkLst>
            <pc:docMk/>
            <pc:sldMk cId="1659983766" sldId="554"/>
            <ac:spMk id="27" creationId="{92A14019-DDA0-4208-9F61-99DDC433B2BD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29" creationId="{FC4C5933-B2F5-4C60-95B2-096787D10035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48" creationId="{71808A35-3B52-4E71-8D1F-613837507E94}"/>
          </ac:spMkLst>
        </pc:spChg>
        <pc:spChg chg="mod">
          <ac:chgData name="Zhao Jin" userId="cd05a825-544c-438a-9ba1-08e63db50b47" providerId="ADAL" clId="{FB8F02A0-9B99-4C9E-A1D1-3BF41D9621D7}" dt="2021-02-03T07:30:10.231" v="1094" actId="6549"/>
          <ac:spMkLst>
            <pc:docMk/>
            <pc:sldMk cId="1659983766" sldId="554"/>
            <ac:spMk id="49" creationId="{21EEE82A-4DB6-1D4F-9A03-5951F440FE93}"/>
          </ac:spMkLst>
        </pc:spChg>
        <pc:spChg chg="del">
          <ac:chgData name="Zhao Jin" userId="cd05a825-544c-438a-9ba1-08e63db50b47" providerId="ADAL" clId="{FB8F02A0-9B99-4C9E-A1D1-3BF41D9621D7}" dt="2021-02-03T07:29:16.423" v="949" actId="478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3" creationId="{9CE4D09C-17E4-46E9-BDB3-75869D51106A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4" creationId="{660FC6E4-3A42-4DD0-B2D9-CE278C7F1A0D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5" creationId="{6AD50E3B-D58F-4706-8F12-825A6AA8A1D4}"/>
          </ac:spMkLst>
        </pc:spChg>
        <pc:spChg chg="mod">
          <ac:chgData name="Zhao Jin" userId="cd05a825-544c-438a-9ba1-08e63db50b47" providerId="ADAL" clId="{FB8F02A0-9B99-4C9E-A1D1-3BF41D9621D7}" dt="2021-02-03T07:42:15.454" v="1867" actId="20577"/>
          <ac:spMkLst>
            <pc:docMk/>
            <pc:sldMk cId="1659983766" sldId="554"/>
            <ac:spMk id="14338" creationId="{00000000-0000-0000-0000-000000000000}"/>
          </ac:spMkLst>
        </pc:spChg>
        <pc:grpChg chg="add mod">
          <ac:chgData name="Zhao Jin" userId="cd05a825-544c-438a-9ba1-08e63db50b47" providerId="ADAL" clId="{FB8F02A0-9B99-4C9E-A1D1-3BF41D9621D7}" dt="2021-02-03T07:29:46.358" v="1075" actId="1035"/>
          <ac:grpSpMkLst>
            <pc:docMk/>
            <pc:sldMk cId="1659983766" sldId="554"/>
            <ac:grpSpMk id="28" creationId="{6DC58495-9276-4141-8C72-3141FAA48D65}"/>
          </ac:grpSpMkLst>
        </pc:grpChg>
        <pc:grpChg chg="mod">
          <ac:chgData name="Zhao Jin" userId="cd05a825-544c-438a-9ba1-08e63db50b47" providerId="ADAL" clId="{FB8F02A0-9B99-4C9E-A1D1-3BF41D9621D7}" dt="2021-02-03T07:29:21.870" v="996" actId="103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30" creationId="{78DAB3B7-A5FF-40F9-AFF0-BE4F192AA497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1" creationId="{354B2C0D-F342-411F-ABB8-9EC0422203C0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2" creationId="{65622F6F-A879-483D-916A-2D3A97E78851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6" creationId="{0D25BAB2-93E8-4D4D-AB3D-3F92C2CA5D26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7" creationId="{BDB98A6F-4360-4DF4-BD45-A66BF7A57AA6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8" creationId="{DF8C4210-3D97-42C9-8160-05B4C16EFF85}"/>
          </ac:cxnSpMkLst>
        </pc:cxnChg>
      </pc:sldChg>
      <pc:sldChg chg="addSp delSp modSp add del mod">
        <pc:chgData name="Zhao Jin" userId="cd05a825-544c-438a-9ba1-08e63db50b47" providerId="ADAL" clId="{FB8F02A0-9B99-4C9E-A1D1-3BF41D9621D7}" dt="2021-02-03T07:07:06.993" v="219" actId="47"/>
        <pc:sldMkLst>
          <pc:docMk/>
          <pc:sldMk cId="1268238251" sldId="555"/>
        </pc:sldMkLst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11" creationId="{2DB8C0DD-2610-48AA-A2F1-A9AE4DD922BA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13" creationId="{972B1E9B-C6E8-4DE8-871E-C214A3D77F45}"/>
          </ac:spMkLst>
        </pc:spChg>
        <pc:spChg chg="add del mod">
          <ac:chgData name="Zhao Jin" userId="cd05a825-544c-438a-9ba1-08e63db50b47" providerId="ADAL" clId="{FB8F02A0-9B99-4C9E-A1D1-3BF41D9621D7}" dt="2021-02-03T07:04:43.715" v="112" actId="478"/>
          <ac:spMkLst>
            <pc:docMk/>
            <pc:sldMk cId="1268238251" sldId="555"/>
            <ac:spMk id="14" creationId="{CD79967B-40B1-4B58-85F0-1D333E655CC2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7" creationId="{367D5355-0C55-2E48-9F4B-AB4FC9100A05}"/>
          </ac:spMkLst>
        </pc:spChg>
        <pc:spChg chg="del">
          <ac:chgData name="Zhao Jin" userId="cd05a825-544c-438a-9ba1-08e63db50b47" providerId="ADAL" clId="{FB8F02A0-9B99-4C9E-A1D1-3BF41D9621D7}" dt="2021-02-03T07:04:11.956" v="78" actId="478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FB8F02A0-9B99-4C9E-A1D1-3BF41D9621D7}" dt="2021-02-03T07:04:44.834" v="113" actId="6549"/>
          <ac:spMkLst>
            <pc:docMk/>
            <pc:sldMk cId="1268238251" sldId="555"/>
            <ac:spMk id="14338" creationId="{00000000-0000-0000-0000-000000000000}"/>
          </ac:spMkLst>
        </pc:spChg>
        <pc:picChg chg="mod">
          <ac:chgData name="Zhao Jin" userId="cd05a825-544c-438a-9ba1-08e63db50b47" providerId="ADAL" clId="{FB8F02A0-9B99-4C9E-A1D1-3BF41D9621D7}" dt="2021-02-03T07:04:16.379" v="103" actId="1035"/>
          <ac:picMkLst>
            <pc:docMk/>
            <pc:sldMk cId="1268238251" sldId="555"/>
            <ac:picMk id="10" creationId="{54864FA4-5498-40C2-AC55-7C820DE312A4}"/>
          </ac:picMkLst>
        </pc:picChg>
      </pc:sldChg>
      <pc:sldChg chg="modSp add del mod">
        <pc:chgData name="Zhao Jin" userId="cd05a825-544c-438a-9ba1-08e63db50b47" providerId="ADAL" clId="{FB8F02A0-9B99-4C9E-A1D1-3BF41D9621D7}" dt="2021-02-03T07:42:30.854" v="1869" actId="47"/>
        <pc:sldMkLst>
          <pc:docMk/>
          <pc:sldMk cId="788021743" sldId="557"/>
        </pc:sldMkLst>
        <pc:spChg chg="mod">
          <ac:chgData name="Zhao Jin" userId="cd05a825-544c-438a-9ba1-08e63db50b47" providerId="ADAL" clId="{FB8F02A0-9B99-4C9E-A1D1-3BF41D9621D7}" dt="2021-02-03T07:20:23.142" v="931"/>
          <ac:spMkLst>
            <pc:docMk/>
            <pc:sldMk cId="788021743" sldId="557"/>
            <ac:spMk id="7" creationId="{00000000-0000-0000-0000-000000000000}"/>
          </ac:spMkLst>
        </pc:spChg>
      </pc:sldChg>
      <pc:sldChg chg="delSp modSp add mod">
        <pc:chgData name="Zhao Jin" userId="cd05a825-544c-438a-9ba1-08e63db50b47" providerId="ADAL" clId="{FB8F02A0-9B99-4C9E-A1D1-3BF41D9621D7}" dt="2021-02-08T02:19:37.781" v="2198" actId="478"/>
        <pc:sldMkLst>
          <pc:docMk/>
          <pc:sldMk cId="686532275" sldId="558"/>
        </pc:sldMkLst>
        <pc:spChg chg="mod">
          <ac:chgData name="Zhao Jin" userId="cd05a825-544c-438a-9ba1-08e63db50b47" providerId="ADAL" clId="{FB8F02A0-9B99-4C9E-A1D1-3BF41D9621D7}" dt="2021-02-03T07:20:25.427" v="932"/>
          <ac:spMkLst>
            <pc:docMk/>
            <pc:sldMk cId="686532275" sldId="558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8T02:19:37.781" v="2198" actId="478"/>
          <ac:spMkLst>
            <pc:docMk/>
            <pc:sldMk cId="686532275" sldId="558"/>
            <ac:spMk id="11" creationId="{06D4AE3F-3899-440E-885D-187ED02668FA}"/>
          </ac:spMkLst>
        </pc:spChg>
      </pc:sldChg>
      <pc:sldChg chg="delSp modSp add del mod delAnim">
        <pc:chgData name="Zhao Jin" userId="cd05a825-544c-438a-9ba1-08e63db50b47" providerId="ADAL" clId="{FB8F02A0-9B99-4C9E-A1D1-3BF41D9621D7}" dt="2021-02-03T07:30:13.895" v="1095" actId="47"/>
        <pc:sldMkLst>
          <pc:docMk/>
          <pc:sldMk cId="182578491" sldId="559"/>
        </pc:sldMkLst>
        <pc:spChg chg="mod">
          <ac:chgData name="Zhao Jin" userId="cd05a825-544c-438a-9ba1-08e63db50b47" providerId="ADAL" clId="{FB8F02A0-9B99-4C9E-A1D1-3BF41D9621D7}" dt="2021-02-03T07:20:21.523" v="930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29:25.500" v="997" actId="21"/>
          <ac:spMkLst>
            <pc:docMk/>
            <pc:sldMk cId="182578491" sldId="559"/>
            <ac:spMk id="28" creationId="{206BF097-CD0C-4B25-AF09-C35109612BC3}"/>
          </ac:spMkLst>
        </pc:spChg>
        <pc:grpChg chg="del">
          <ac:chgData name="Zhao Jin" userId="cd05a825-544c-438a-9ba1-08e63db50b47" providerId="ADAL" clId="{FB8F02A0-9B99-4C9E-A1D1-3BF41D9621D7}" dt="2021-02-03T07:29:25.500" v="997" actId="21"/>
          <ac:grpSpMkLst>
            <pc:docMk/>
            <pc:sldMk cId="182578491" sldId="559"/>
            <ac:grpSpMk id="29" creationId="{9E869CF5-5422-464C-A5AD-90C40AC515C1}"/>
          </ac:grpSpMkLst>
        </pc:grp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8" creationId="{AE2C6753-7EF0-42E0-B4A9-E162D01D3DB4}"/>
          </ac:cxnSpMkLst>
        </pc:cxnChg>
      </pc:sldChg>
      <pc:sldChg chg="modSp add mod">
        <pc:chgData name="Zhao Jin" userId="cd05a825-544c-438a-9ba1-08e63db50b47" providerId="ADAL" clId="{FB8F02A0-9B99-4C9E-A1D1-3BF41D9621D7}" dt="2021-02-03T07:20:33.509" v="937"/>
        <pc:sldMkLst>
          <pc:docMk/>
          <pc:sldMk cId="1986771488" sldId="561"/>
        </pc:sldMkLst>
        <pc:spChg chg="mod">
          <ac:chgData name="Zhao Jin" userId="cd05a825-544c-438a-9ba1-08e63db50b47" providerId="ADAL" clId="{FB8F02A0-9B99-4C9E-A1D1-3BF41D9621D7}" dt="2021-02-03T07:20:33.509" v="937"/>
          <ac:spMkLst>
            <pc:docMk/>
            <pc:sldMk cId="1986771488" sldId="561"/>
            <ac:spMk id="7" creationId="{00000000-0000-0000-0000-000000000000}"/>
          </ac:spMkLst>
        </pc:spChg>
      </pc:sldChg>
      <pc:sldChg chg="addSp delSp modSp add del mod delAnim modAnim">
        <pc:chgData name="Zhao Jin" userId="cd05a825-544c-438a-9ba1-08e63db50b47" providerId="ADAL" clId="{FB8F02A0-9B99-4C9E-A1D1-3BF41D9621D7}" dt="2021-02-03T07:41:57.313" v="1865" actId="47"/>
        <pc:sldMkLst>
          <pc:docMk/>
          <pc:sldMk cId="92291925" sldId="563"/>
        </pc:sldMkLst>
        <pc:spChg chg="mod">
          <ac:chgData name="Zhao Jin" userId="cd05a825-544c-438a-9ba1-08e63db50b47" providerId="ADAL" clId="{FB8F02A0-9B99-4C9E-A1D1-3BF41D9621D7}" dt="2021-02-03T07:20:15.168" v="928" actId="20577"/>
          <ac:spMkLst>
            <pc:docMk/>
            <pc:sldMk cId="92291925" sldId="563"/>
            <ac:spMk id="7" creationId="{00000000-0000-0000-0000-000000000000}"/>
          </ac:spMkLst>
        </pc:spChg>
        <pc:spChg chg="add del mod">
          <ac:chgData name="Zhao Jin" userId="cd05a825-544c-438a-9ba1-08e63db50b47" providerId="ADAL" clId="{FB8F02A0-9B99-4C9E-A1D1-3BF41D9621D7}" dt="2021-02-03T07:01:50.109" v="5" actId="478"/>
          <ac:spMkLst>
            <pc:docMk/>
            <pc:sldMk cId="92291925" sldId="563"/>
            <ac:spMk id="13" creationId="{A018A939-88C1-46BC-BAB4-25876F9F5000}"/>
          </ac:spMkLst>
        </pc:spChg>
        <pc:spChg chg="del">
          <ac:chgData name="Zhao Jin" userId="cd05a825-544c-438a-9ba1-08e63db50b47" providerId="ADAL" clId="{FB8F02A0-9B99-4C9E-A1D1-3BF41D9621D7}" dt="2021-02-03T07:01:53.900" v="6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modSp add mod modAnim">
        <pc:chgData name="Zhao Jin" userId="cd05a825-544c-438a-9ba1-08e63db50b47" providerId="ADAL" clId="{FB8F02A0-9B99-4C9E-A1D1-3BF41D9621D7}" dt="2021-02-03T07:20:31.915" v="936"/>
        <pc:sldMkLst>
          <pc:docMk/>
          <pc:sldMk cId="1276365520" sldId="564"/>
        </pc:sldMkLst>
        <pc:spChg chg="mod">
          <ac:chgData name="Zhao Jin" userId="cd05a825-544c-438a-9ba1-08e63db50b47" providerId="ADAL" clId="{FB8F02A0-9B99-4C9E-A1D1-3BF41D9621D7}" dt="2021-02-03T07:20:31.915" v="936"/>
          <ac:spMkLst>
            <pc:docMk/>
            <pc:sldMk cId="1276365520" sldId="564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5:50.668" v="577" actId="1035"/>
          <ac:spMkLst>
            <pc:docMk/>
            <pc:sldMk cId="1276365520" sldId="564"/>
            <ac:spMk id="13" creationId="{972B1E9B-C6E8-4DE8-871E-C214A3D77F45}"/>
          </ac:spMkLst>
        </pc:spChg>
        <pc:spChg chg="add mod">
          <ac:chgData name="Zhao Jin" userId="cd05a825-544c-438a-9ba1-08e63db50b47" providerId="ADAL" clId="{FB8F02A0-9B99-4C9E-A1D1-3BF41D9621D7}" dt="2021-02-03T07:18:58.912" v="843" actId="255"/>
          <ac:spMkLst>
            <pc:docMk/>
            <pc:sldMk cId="1276365520" sldId="564"/>
            <ac:spMk id="14" creationId="{3BE09EC5-9C6D-4841-A5F4-9A5837974E20}"/>
          </ac:spMkLst>
        </pc:spChg>
        <pc:spChg chg="add mod">
          <ac:chgData name="Zhao Jin" userId="cd05a825-544c-438a-9ba1-08e63db50b47" providerId="ADAL" clId="{FB8F02A0-9B99-4C9E-A1D1-3BF41D9621D7}" dt="2021-02-03T07:19:03.130" v="844" actId="1076"/>
          <ac:spMkLst>
            <pc:docMk/>
            <pc:sldMk cId="1276365520" sldId="564"/>
            <ac:spMk id="15" creationId="{096B9094-1E2A-402A-A1B2-0B1E3DBA221D}"/>
          </ac:spMkLst>
        </pc:spChg>
        <pc:spChg chg="add mod">
          <ac:chgData name="Zhao Jin" userId="cd05a825-544c-438a-9ba1-08e63db50b47" providerId="ADAL" clId="{FB8F02A0-9B99-4C9E-A1D1-3BF41D9621D7}" dt="2021-02-03T07:18:21.030" v="805" actId="1076"/>
          <ac:spMkLst>
            <pc:docMk/>
            <pc:sldMk cId="1276365520" sldId="564"/>
            <ac:spMk id="16" creationId="{8D87AA11-3E4E-46CD-ABF1-3B99CD8A7ECE}"/>
          </ac:spMkLst>
        </pc:spChg>
        <pc:spChg chg="add mod">
          <ac:chgData name="Zhao Jin" userId="cd05a825-544c-438a-9ba1-08e63db50b47" providerId="ADAL" clId="{FB8F02A0-9B99-4C9E-A1D1-3BF41D9621D7}" dt="2021-02-03T07:19:34.904" v="892" actId="1076"/>
          <ac:spMkLst>
            <pc:docMk/>
            <pc:sldMk cId="1276365520" sldId="564"/>
            <ac:spMk id="18" creationId="{B16D4AFD-E818-4047-959F-C04354558EAF}"/>
          </ac:spMkLst>
        </pc:spChg>
        <pc:picChg chg="add mod">
          <ac:chgData name="Zhao Jin" userId="cd05a825-544c-438a-9ba1-08e63db50b47" providerId="ADAL" clId="{FB8F02A0-9B99-4C9E-A1D1-3BF41D9621D7}" dt="2021-02-03T07:18:22.576" v="806" actId="1076"/>
          <ac:picMkLst>
            <pc:docMk/>
            <pc:sldMk cId="1276365520" sldId="564"/>
            <ac:picMk id="17" creationId="{ED2DFF4D-A89B-45E0-B4A6-9463A17A340E}"/>
          </ac:picMkLst>
        </pc:picChg>
      </pc:sldChg>
      <pc:sldChg chg="delSp modSp add mod">
        <pc:chgData name="Zhao Jin" userId="cd05a825-544c-438a-9ba1-08e63db50b47" providerId="ADAL" clId="{FB8F02A0-9B99-4C9E-A1D1-3BF41D9621D7}" dt="2021-02-03T07:20:28.829" v="934"/>
        <pc:sldMkLst>
          <pc:docMk/>
          <pc:sldMk cId="827193018" sldId="565"/>
        </pc:sldMkLst>
        <pc:spChg chg="mod">
          <ac:chgData name="Zhao Jin" userId="cd05a825-544c-438a-9ba1-08e63db50b47" providerId="ADAL" clId="{FB8F02A0-9B99-4C9E-A1D1-3BF41D9621D7}" dt="2021-02-03T07:20:28.829" v="934"/>
          <ac:spMkLst>
            <pc:docMk/>
            <pc:sldMk cId="827193018" sldId="565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4:20.921" v="546" actId="20577"/>
          <ac:spMkLst>
            <pc:docMk/>
            <pc:sldMk cId="827193018" sldId="565"/>
            <ac:spMk id="9" creationId="{35649340-5AB4-4CED-B84B-66D13E8E2455}"/>
          </ac:spMkLst>
        </pc:spChg>
        <pc:spChg chg="del mod">
          <ac:chgData name="Zhao Jin" userId="cd05a825-544c-438a-9ba1-08e63db50b47" providerId="ADAL" clId="{FB8F02A0-9B99-4C9E-A1D1-3BF41D9621D7}" dt="2021-02-03T07:11:55.316" v="463" actId="478"/>
          <ac:spMkLst>
            <pc:docMk/>
            <pc:sldMk cId="827193018" sldId="565"/>
            <ac:spMk id="10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1:57.461" v="465" actId="5793"/>
          <ac:spMkLst>
            <pc:docMk/>
            <pc:sldMk cId="827193018" sldId="565"/>
            <ac:spMk id="49" creationId="{00000000-0000-0000-0000-000000000000}"/>
          </ac:spMkLst>
        </pc:spChg>
      </pc:sldChg>
      <pc:sldChg chg="modSp add mod">
        <pc:chgData name="Zhao Jin" userId="cd05a825-544c-438a-9ba1-08e63db50b47" providerId="ADAL" clId="{FB8F02A0-9B99-4C9E-A1D1-3BF41D9621D7}" dt="2021-02-08T02:21:29.074" v="2208" actId="20577"/>
        <pc:sldMkLst>
          <pc:docMk/>
          <pc:sldMk cId="3959984611" sldId="566"/>
        </pc:sldMkLst>
        <pc:spChg chg="mod">
          <ac:chgData name="Zhao Jin" userId="cd05a825-544c-438a-9ba1-08e63db50b47" providerId="ADAL" clId="{FB8F02A0-9B99-4C9E-A1D1-3BF41D9621D7}" dt="2021-02-03T07:20:36.970" v="938"/>
          <ac:spMkLst>
            <pc:docMk/>
            <pc:sldMk cId="3959984611" sldId="566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8T02:21:29.074" v="2208" actId="20577"/>
          <ac:spMkLst>
            <pc:docMk/>
            <pc:sldMk cId="3959984611" sldId="566"/>
            <ac:spMk id="8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20:03.399" v="922" actId="20577"/>
          <ac:spMkLst>
            <pc:docMk/>
            <pc:sldMk cId="3959984611" sldId="566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FB8F02A0-9B99-4C9E-A1D1-3BF41D9621D7}" dt="2021-02-03T07:34:00.322" v="1372" actId="47"/>
        <pc:sldMkLst>
          <pc:docMk/>
          <pc:sldMk cId="243231529" sldId="567"/>
        </pc:sldMkLst>
      </pc:sldChg>
      <pc:sldChg chg="modSp add del mod">
        <pc:chgData name="Zhao Jin" userId="cd05a825-544c-438a-9ba1-08e63db50b47" providerId="ADAL" clId="{FB8F02A0-9B99-4C9E-A1D1-3BF41D9621D7}" dt="2021-02-03T07:30:57.488" v="1096" actId="47"/>
        <pc:sldMkLst>
          <pc:docMk/>
          <pc:sldMk cId="3003604107" sldId="567"/>
        </pc:sldMkLst>
        <pc:spChg chg="mod">
          <ac:chgData name="Zhao Jin" userId="cd05a825-544c-438a-9ba1-08e63db50b47" providerId="ADAL" clId="{FB8F02A0-9B99-4C9E-A1D1-3BF41D9621D7}" dt="2021-02-03T07:20:41.505" v="939"/>
          <ac:spMkLst>
            <pc:docMk/>
            <pc:sldMk cId="3003604107" sldId="567"/>
            <ac:spMk id="7" creationId="{00000000-0000-0000-0000-000000000000}"/>
          </ac:spMkLst>
        </pc:spChg>
      </pc:sldChg>
      <pc:sldChg chg="addSp delSp modSp add mod ord">
        <pc:chgData name="Zhao Jin" userId="cd05a825-544c-438a-9ba1-08e63db50b47" providerId="ADAL" clId="{FB8F02A0-9B99-4C9E-A1D1-3BF41D9621D7}" dt="2021-02-03T07:45:20.173" v="2121" actId="20577"/>
        <pc:sldMkLst>
          <pc:docMk/>
          <pc:sldMk cId="2879329457" sldId="568"/>
        </pc:sldMkLst>
        <pc:spChg chg="mod">
          <ac:chgData name="Zhao Jin" userId="cd05a825-544c-438a-9ba1-08e63db50b47" providerId="ADAL" clId="{FB8F02A0-9B99-4C9E-A1D1-3BF41D9621D7}" dt="2021-02-03T07:45:20.173" v="2121" actId="20577"/>
          <ac:spMkLst>
            <pc:docMk/>
            <pc:sldMk cId="2879329457" sldId="568"/>
            <ac:spMk id="9" creationId="{00000000-0000-0000-0000-000000000000}"/>
          </ac:spMkLst>
        </pc:spChg>
        <pc:graphicFrameChg chg="del mod modGraphic">
          <ac:chgData name="Zhao Jin" userId="cd05a825-544c-438a-9ba1-08e63db50b47" providerId="ADAL" clId="{FB8F02A0-9B99-4C9E-A1D1-3BF41D9621D7}" dt="2021-02-03T07:34:55.508" v="1419" actId="478"/>
          <ac:graphicFrameMkLst>
            <pc:docMk/>
            <pc:sldMk cId="2879329457" sldId="568"/>
            <ac:graphicFrameMk id="7" creationId="{1DC5F05D-202E-4474-8067-C5632E06F885}"/>
          </ac:graphicFrameMkLst>
        </pc:graphicFrameChg>
        <pc:graphicFrameChg chg="add mod modGraphic">
          <ac:chgData name="Zhao Jin" userId="cd05a825-544c-438a-9ba1-08e63db50b47" providerId="ADAL" clId="{FB8F02A0-9B99-4C9E-A1D1-3BF41D9621D7}" dt="2021-02-03T07:41:24.626" v="1863" actId="1076"/>
          <ac:graphicFrameMkLst>
            <pc:docMk/>
            <pc:sldMk cId="2879329457" sldId="568"/>
            <ac:graphicFrameMk id="8" creationId="{C8DA87BB-C4AB-4A3F-B99E-7CAF8E3AC125}"/>
          </ac:graphicFrameMkLst>
        </pc:graphicFrameChg>
      </pc:sldChg>
      <pc:sldChg chg="modSp add mod">
        <pc:chgData name="Zhao Jin" userId="cd05a825-544c-438a-9ba1-08e63db50b47" providerId="ADAL" clId="{FB8F02A0-9B99-4C9E-A1D1-3BF41D9621D7}" dt="2021-02-03T07:42:36.973" v="1870"/>
        <pc:sldMkLst>
          <pc:docMk/>
          <pc:sldMk cId="4240540711" sldId="569"/>
        </pc:sldMkLst>
        <pc:spChg chg="mod">
          <ac:chgData name="Zhao Jin" userId="cd05a825-544c-438a-9ba1-08e63db50b47" providerId="ADAL" clId="{FB8F02A0-9B99-4C9E-A1D1-3BF41D9621D7}" dt="2021-02-03T07:42:36.973" v="1870"/>
          <ac:spMkLst>
            <pc:docMk/>
            <pc:sldMk cId="4240540711" sldId="569"/>
            <ac:spMk id="7" creationId="{00000000-0000-0000-0000-000000000000}"/>
          </ac:spMkLst>
        </pc:spChg>
      </pc:sldChg>
    </pc:docChg>
  </pc:docChgLst>
  <pc:docChgLst>
    <pc:chgData name="Zhao Jin" userId="cd05a825-544c-438a-9ba1-08e63db50b47" providerId="ADAL" clId="{6A3951C8-7780-4031-8A2B-7971BC0F9707}"/>
    <pc:docChg chg="modSld">
      <pc:chgData name="Zhao Jin" userId="cd05a825-544c-438a-9ba1-08e63db50b47" providerId="ADAL" clId="{6A3951C8-7780-4031-8A2B-7971BC0F9707}" dt="2021-01-27T06:40:05.693" v="157" actId="20577"/>
      <pc:docMkLst>
        <pc:docMk/>
      </pc:docMkLst>
      <pc:sldChg chg="addSp modSp mod">
        <pc:chgData name="Zhao Jin" userId="cd05a825-544c-438a-9ba1-08e63db50b47" providerId="ADAL" clId="{6A3951C8-7780-4031-8A2B-7971BC0F9707}" dt="2021-01-27T06:39:09.281" v="89" actId="1036"/>
        <pc:sldMkLst>
          <pc:docMk/>
          <pc:sldMk cId="3949125736" sldId="548"/>
        </pc:sldMkLst>
        <pc:spChg chg="add mod">
          <ac:chgData name="Zhao Jin" userId="cd05a825-544c-438a-9ba1-08e63db50b47" providerId="ADAL" clId="{6A3951C8-7780-4031-8A2B-7971BC0F9707}" dt="2021-01-27T06:39:09.281" v="89" actId="1036"/>
          <ac:spMkLst>
            <pc:docMk/>
            <pc:sldMk cId="3949125736" sldId="548"/>
            <ac:spMk id="2" creationId="{62B1CF73-04DC-472B-B45B-71CEBE9E2875}"/>
          </ac:spMkLst>
        </pc:spChg>
        <pc:spChg chg="mod">
          <ac:chgData name="Zhao Jin" userId="cd05a825-544c-438a-9ba1-08e63db50b47" providerId="ADAL" clId="{6A3951C8-7780-4031-8A2B-7971BC0F9707}" dt="2021-01-27T06:38:06.592" v="2" actId="20577"/>
          <ac:spMkLst>
            <pc:docMk/>
            <pc:sldMk cId="3949125736" sldId="548"/>
            <ac:spMk id="9" creationId="{00000000-0000-0000-0000-000000000000}"/>
          </ac:spMkLst>
        </pc:spChg>
      </pc:sldChg>
      <pc:sldChg chg="addSp modSp mod">
        <pc:chgData name="Zhao Jin" userId="cd05a825-544c-438a-9ba1-08e63db50b47" providerId="ADAL" clId="{6A3951C8-7780-4031-8A2B-7971BC0F9707}" dt="2021-01-27T06:40:05.693" v="157" actId="20577"/>
        <pc:sldMkLst>
          <pc:docMk/>
          <pc:sldMk cId="2939077141" sldId="549"/>
        </pc:sldMkLst>
        <pc:spChg chg="mod">
          <ac:chgData name="Zhao Jin" userId="cd05a825-544c-438a-9ba1-08e63db50b47" providerId="ADAL" clId="{6A3951C8-7780-4031-8A2B-7971BC0F9707}" dt="2021-01-27T06:38:01.505" v="1" actId="13926"/>
          <ac:spMkLst>
            <pc:docMk/>
            <pc:sldMk cId="2939077141" sldId="549"/>
            <ac:spMk id="9" creationId="{00000000-0000-0000-0000-000000000000}"/>
          </ac:spMkLst>
        </pc:spChg>
        <pc:spChg chg="add mod">
          <ac:chgData name="Zhao Jin" userId="cd05a825-544c-438a-9ba1-08e63db50b47" providerId="ADAL" clId="{6A3951C8-7780-4031-8A2B-7971BC0F9707}" dt="2021-01-27T06:40:05.693" v="157" actId="20577"/>
          <ac:spMkLst>
            <pc:docMk/>
            <pc:sldMk cId="2939077141" sldId="549"/>
            <ac:spMk id="10" creationId="{1850E95F-4DF3-444D-BDF1-AF8F205268DD}"/>
          </ac:spMkLst>
        </pc:spChg>
      </pc:sldChg>
    </pc:docChg>
  </pc:docChgLst>
  <pc:docChgLst>
    <pc:chgData name="Zhao Jin" userId="cd05a825-544c-438a-9ba1-08e63db50b47" providerId="ADAL" clId="{867F3690-C100-40EE-A937-14612E9F3314}"/>
    <pc:docChg chg="undo custSel addSld delSld modSld">
      <pc:chgData name="Zhao Jin" userId="cd05a825-544c-438a-9ba1-08e63db50b47" providerId="ADAL" clId="{867F3690-C100-40EE-A937-14612E9F3314}" dt="2021-02-11T11:16:16.653" v="199" actId="207"/>
      <pc:docMkLst>
        <pc:docMk/>
      </pc:docMkLst>
      <pc:sldChg chg="modSp mod">
        <pc:chgData name="Zhao Jin" userId="cd05a825-544c-438a-9ba1-08e63db50b47" providerId="ADAL" clId="{867F3690-C100-40EE-A937-14612E9F3314}" dt="2021-02-10T03:53:02.282" v="0" actId="20577"/>
        <pc:sldMkLst>
          <pc:docMk/>
          <pc:sldMk cId="0" sldId="256"/>
        </pc:sldMkLst>
        <pc:spChg chg="mod">
          <ac:chgData name="Zhao Jin" userId="cd05a825-544c-438a-9ba1-08e63db50b47" providerId="ADAL" clId="{867F3690-C100-40EE-A937-14612E9F3314}" dt="2021-02-10T03:53:02.282" v="0" actId="20577"/>
          <ac:spMkLst>
            <pc:docMk/>
            <pc:sldMk cId="0" sldId="256"/>
            <ac:spMk id="8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775173622" sldId="52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775173622" sldId="524"/>
            <ac:spMk id="9" creationId="{00000000-0000-0000-0000-000000000000}"/>
          </ac:spMkLst>
        </pc:spChg>
      </pc:sldChg>
      <pc:sldChg chg="modSp mod">
        <pc:chgData name="Zhao Jin" userId="cd05a825-544c-438a-9ba1-08e63db50b47" providerId="ADAL" clId="{867F3690-C100-40EE-A937-14612E9F3314}" dt="2021-02-11T11:16:16.653" v="199" actId="207"/>
        <pc:sldMkLst>
          <pc:docMk/>
          <pc:sldMk cId="4078418712" sldId="525"/>
        </pc:sldMkLst>
        <pc:spChg chg="mod">
          <ac:chgData name="Zhao Jin" userId="cd05a825-544c-438a-9ba1-08e63db50b47" providerId="ADAL" clId="{867F3690-C100-40EE-A937-14612E9F3314}" dt="2021-02-11T11:16:16.653" v="199" actId="20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4078418712" sldId="525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882118053" sldId="552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882118053" sldId="55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082920116" sldId="553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082920116" sldId="55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659983766" sldId="55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686532275" sldId="558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686532275" sldId="558"/>
            <ac:spMk id="7" creationId="{00000000-0000-0000-0000-000000000000}"/>
          </ac:spMkLst>
        </pc:spChg>
      </pc:sldChg>
      <pc:sldChg chg="modSp add del mod">
        <pc:chgData name="Zhao Jin" userId="cd05a825-544c-438a-9ba1-08e63db50b47" providerId="ADAL" clId="{867F3690-C100-40EE-A937-14612E9F3314}" dt="2021-02-11T11:15:11.855" v="41" actId="20577"/>
        <pc:sldMkLst>
          <pc:docMk/>
          <pc:sldMk cId="1663851036" sldId="559"/>
        </pc:sldMkLst>
        <pc:spChg chg="mod">
          <ac:chgData name="Zhao Jin" userId="cd05a825-544c-438a-9ba1-08e63db50b47" providerId="ADAL" clId="{867F3690-C100-40EE-A937-14612E9F3314}" dt="2021-02-11T11:15:11.855" v="41" actId="20577"/>
          <ac:spMkLst>
            <pc:docMk/>
            <pc:sldMk cId="1663851036" sldId="559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867F3690-C100-40EE-A937-14612E9F3314}" dt="2021-02-11T11:15:15.706" v="42"/>
        <pc:sldMkLst>
          <pc:docMk/>
          <pc:sldMk cId="1971208294" sldId="560"/>
        </pc:sldMkLst>
        <pc:spChg chg="mod">
          <ac:chgData name="Zhao Jin" userId="cd05a825-544c-438a-9ba1-08e63db50b47" providerId="ADAL" clId="{867F3690-C100-40EE-A937-14612E9F3314}" dt="2021-02-11T11:15:15.706" v="42"/>
          <ac:spMkLst>
            <pc:docMk/>
            <pc:sldMk cId="1971208294" sldId="56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986771488" sldId="561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986771488" sldId="561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867F3690-C100-40EE-A937-14612E9F3314}" dt="2021-02-11T11:14:08.750" v="27" actId="20577"/>
        <pc:sldMkLst>
          <pc:docMk/>
          <pc:sldMk cId="894186310" sldId="564"/>
        </pc:sldMkLst>
        <pc:spChg chg="mod">
          <ac:chgData name="Zhao Jin" userId="cd05a825-544c-438a-9ba1-08e63db50b47" providerId="ADAL" clId="{867F3690-C100-40EE-A937-14612E9F3314}" dt="2021-02-11T11:14:08.750" v="27" actId="20577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276365520" sldId="56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27636552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827193018" sldId="565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827193018" sldId="56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3959984611" sldId="566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3959984611" sldId="56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879329457" sldId="568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879329457" sldId="56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4240540711" sldId="569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4240540711" sldId="569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867F3690-C100-40EE-A937-14612E9F3314}" dt="2021-02-11T11:13:32.173" v="10" actId="20577"/>
        <pc:sldMkLst>
          <pc:docMk/>
          <pc:sldMk cId="4156536479" sldId="590"/>
        </pc:sldMkLst>
        <pc:spChg chg="mod">
          <ac:chgData name="Zhao Jin" userId="cd05a825-544c-438a-9ba1-08e63db50b47" providerId="ADAL" clId="{867F3690-C100-40EE-A937-14612E9F3314}" dt="2021-02-11T11:13:32.173" v="10" actId="20577"/>
          <ac:spMkLst>
            <pc:docMk/>
            <pc:sldMk cId="4156536479" sldId="590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867F3690-C100-40EE-A937-14612E9F3314}" dt="2021-02-11T11:13:35.741" v="11"/>
        <pc:sldMkLst>
          <pc:docMk/>
          <pc:sldMk cId="2217225800" sldId="594"/>
        </pc:sldMkLst>
        <pc:spChg chg="mod">
          <ac:chgData name="Zhao Jin" userId="cd05a825-544c-438a-9ba1-08e63db50b47" providerId="ADAL" clId="{867F3690-C100-40EE-A937-14612E9F3314}" dt="2021-02-11T11:13:35.741" v="11"/>
          <ac:spMkLst>
            <pc:docMk/>
            <pc:sldMk cId="2217225800" sldId="594"/>
            <ac:spMk id="7" creationId="{00000000-0000-0000-0000-000000000000}"/>
          </ac:spMkLst>
        </pc:spChg>
      </pc:sldChg>
      <pc:sldChg chg="delSp modSp add mod">
        <pc:chgData name="Zhao Jin" userId="cd05a825-544c-438a-9ba1-08e63db50b47" providerId="ADAL" clId="{867F3690-C100-40EE-A937-14612E9F3314}" dt="2021-02-11T11:13:40.184" v="13" actId="478"/>
        <pc:sldMkLst>
          <pc:docMk/>
          <pc:sldMk cId="2419983458" sldId="595"/>
        </pc:sldMkLst>
        <pc:spChg chg="mod">
          <ac:chgData name="Zhao Jin" userId="cd05a825-544c-438a-9ba1-08e63db50b47" providerId="ADAL" clId="{867F3690-C100-40EE-A937-14612E9F3314}" dt="2021-02-11T11:13:37.679" v="12"/>
          <ac:spMkLst>
            <pc:docMk/>
            <pc:sldMk cId="2419983458" sldId="595"/>
            <ac:spMk id="7" creationId="{00000000-0000-0000-0000-000000000000}"/>
          </ac:spMkLst>
        </pc:spChg>
        <pc:spChg chg="del">
          <ac:chgData name="Zhao Jin" userId="cd05a825-544c-438a-9ba1-08e63db50b47" providerId="ADAL" clId="{867F3690-C100-40EE-A937-14612E9F3314}" dt="2021-02-11T11:13:40.184" v="13" actId="478"/>
          <ac:spMkLst>
            <pc:docMk/>
            <pc:sldMk cId="2419983458" sldId="595"/>
            <ac:spMk id="9" creationId="{02DD4937-725F-46B8-8AE4-992DF5A782A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2/11/2021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108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165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920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1052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532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003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52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CS1010 (AY2012/3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rgbClr val="C00000"/>
                </a:solidFill>
                <a:latin typeface="Calibri" panose="020F0502020204030204" pitchFamily="34" charset="0"/>
              </a:rPr>
              <a:t>Week 5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Recap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Repetition through Loops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EAFF9153-D379-4E7D-9B97-29843966A9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24981"/>
            <a:ext cx="7829783" cy="3058509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4304014-08C4-4321-AD74-36FAC51612DB}"/>
              </a:ext>
            </a:extLst>
          </p:cNvPr>
          <p:cNvGraphicFramePr>
            <a:graphicFrameLocks noGrp="1"/>
          </p:cNvGraphicFramePr>
          <p:nvPr/>
        </p:nvGraphicFramePr>
        <p:xfrm>
          <a:off x="601701" y="4434090"/>
          <a:ext cx="566896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>
                  <a:extLst>
                    <a:ext uri="{9D8B030D-6E8A-4147-A177-3AD203B41FA5}">
                      <a16:colId xmlns:a16="http://schemas.microsoft.com/office/drawing/2014/main" val="435778280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2918992064"/>
                    </a:ext>
                  </a:extLst>
                </a:gridCol>
                <a:gridCol w="1135380">
                  <a:extLst>
                    <a:ext uri="{9D8B030D-6E8A-4147-A177-3AD203B41FA5}">
                      <a16:colId xmlns:a16="http://schemas.microsoft.com/office/drawing/2014/main" val="4014169306"/>
                    </a:ext>
                  </a:extLst>
                </a:gridCol>
                <a:gridCol w="970280">
                  <a:extLst>
                    <a:ext uri="{9D8B030D-6E8A-4147-A177-3AD203B41FA5}">
                      <a16:colId xmlns:a16="http://schemas.microsoft.com/office/drawing/2014/main" val="4053595919"/>
                    </a:ext>
                  </a:extLst>
                </a:gridCol>
                <a:gridCol w="2816543">
                  <a:extLst>
                    <a:ext uri="{9D8B030D-6E8A-4147-A177-3AD203B41FA5}">
                      <a16:colId xmlns:a16="http://schemas.microsoft.com/office/drawing/2014/main" val="1647156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factorial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err="1"/>
                        <a:t>i</a:t>
                      </a:r>
                      <a:r>
                        <a:rPr lang="en-US" baseline="0" dirty="0"/>
                        <a:t> &gt;= 2?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721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Before the loop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740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After 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round of the loop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305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After</a:t>
                      </a:r>
                      <a:r>
                        <a:rPr lang="en-US" baseline="0" dirty="0"/>
                        <a:t> 2</a:t>
                      </a:r>
                      <a:r>
                        <a:rPr lang="en-US" baseline="30000" dirty="0"/>
                        <a:t>nd</a:t>
                      </a:r>
                      <a:r>
                        <a:rPr lang="en-US" baseline="0" dirty="0"/>
                        <a:t> round…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912487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675C9FBE-306E-46A7-BAB9-46BD27707AF2}"/>
              </a:ext>
            </a:extLst>
          </p:cNvPr>
          <p:cNvSpPr/>
          <p:nvPr/>
        </p:nvSpPr>
        <p:spPr>
          <a:xfrm>
            <a:off x="601701" y="3909870"/>
            <a:ext cx="999363" cy="3916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Input: </a:t>
            </a:r>
            <a:r>
              <a:rPr lang="en-US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FCBF0D-2794-4D66-A616-CF3267CF45BD}"/>
              </a:ext>
            </a:extLst>
          </p:cNvPr>
          <p:cNvSpPr txBox="1"/>
          <p:nvPr/>
        </p:nvSpPr>
        <p:spPr>
          <a:xfrm>
            <a:off x="6394364" y="4434090"/>
            <a:ext cx="1661815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Tracing is an important skill!</a:t>
            </a:r>
          </a:p>
        </p:txBody>
      </p:sp>
    </p:spTree>
    <p:extLst>
      <p:ext uri="{BB962C8B-B14F-4D97-AF65-F5344CB8AC3E}">
        <p14:creationId xmlns:p14="http://schemas.microsoft.com/office/powerpoint/2010/main" val="8941863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for</a:t>
            </a:r>
            <a:r>
              <a:rPr lang="en-GB" sz="3600" dirty="0">
                <a:solidFill>
                  <a:srgbClr val="0000FF"/>
                </a:solidFill>
              </a:rPr>
              <a:t> Loop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EAFF9153-D379-4E7D-9B97-29843966A9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24981"/>
            <a:ext cx="7829783" cy="305850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895F873-6CB7-4316-B798-EE54B3634728}"/>
              </a:ext>
            </a:extLst>
          </p:cNvPr>
          <p:cNvSpPr txBox="1"/>
          <p:nvPr/>
        </p:nvSpPr>
        <p:spPr>
          <a:xfrm>
            <a:off x="857017" y="4168676"/>
            <a:ext cx="6205310" cy="230832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factorial(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product = n;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n -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&gt;=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-=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product *=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product;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4CC9A1D-6448-41B2-BD14-CACDC771AC2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35949" y="3094893"/>
            <a:ext cx="1959427" cy="2009670"/>
          </a:xfrm>
          <a:prstGeom prst="straightConnector1">
            <a:avLst/>
          </a:prstGeom>
          <a:noFill/>
          <a:ln w="28575" cap="sq" algn="ctr">
            <a:solidFill>
              <a:srgbClr val="9933FF"/>
            </a:solidFill>
            <a:round/>
            <a:headEnd/>
            <a:tailEnd type="triangle" w="lg" len="med"/>
          </a:ln>
        </p:spPr>
      </p:cxnSp>
      <p:cxnSp>
        <p:nvCxnSpPr>
          <p:cNvPr id="22" name="Straight Arrow Connector 10">
            <a:extLst>
              <a:ext uri="{FF2B5EF4-FFF2-40B4-BE49-F238E27FC236}">
                <a16:creationId xmlns:a16="http://schemas.microsoft.com/office/drawing/2014/main" id="{6298AF59-F7D9-4F05-84BF-96ED0AC9509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25037" y="3094893"/>
            <a:ext cx="1599363" cy="1939331"/>
          </a:xfrm>
          <a:prstGeom prst="straightConnector1">
            <a:avLst/>
          </a:prstGeom>
          <a:noFill/>
          <a:ln w="28575" cap="sq" algn="ctr">
            <a:solidFill>
              <a:srgbClr val="0000FF"/>
            </a:solidFill>
            <a:round/>
            <a:headEnd/>
            <a:tailEnd type="triangle" w="lg" len="med"/>
          </a:ln>
        </p:spPr>
      </p:cxnSp>
      <p:cxnSp>
        <p:nvCxnSpPr>
          <p:cNvPr id="30" name="Straight Arrow Connector 13">
            <a:extLst>
              <a:ext uri="{FF2B5EF4-FFF2-40B4-BE49-F238E27FC236}">
                <a16:creationId xmlns:a16="http://schemas.microsoft.com/office/drawing/2014/main" id="{FA77C354-F87B-40D8-BAA7-811F60DDD4B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828044" y="3094893"/>
            <a:ext cx="251209" cy="1939331"/>
          </a:xfrm>
          <a:prstGeom prst="straightConnector1">
            <a:avLst/>
          </a:prstGeom>
          <a:noFill/>
          <a:ln w="28575" cap="sq" algn="ctr">
            <a:solidFill>
              <a:srgbClr val="006600"/>
            </a:solidFill>
            <a:round/>
            <a:headEnd/>
            <a:tailEnd type="triangle" w="lg" len="med"/>
          </a:ln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1DA4B870-5E05-4566-A46F-B6A051179C55}"/>
              </a:ext>
            </a:extLst>
          </p:cNvPr>
          <p:cNvSpPr txBox="1"/>
          <p:nvPr/>
        </p:nvSpPr>
        <p:spPr>
          <a:xfrm>
            <a:off x="5953649" y="5923341"/>
            <a:ext cx="1818752" cy="646331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Any issues with this function?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AD363C8-B264-4386-9E1D-EAA63F4BF1CC}"/>
              </a:ext>
            </a:extLst>
          </p:cNvPr>
          <p:cNvSpPr txBox="1"/>
          <p:nvPr/>
        </p:nvSpPr>
        <p:spPr>
          <a:xfrm>
            <a:off x="6293346" y="3820697"/>
            <a:ext cx="2521036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Good for repetitions that have an explicit start / end / update.</a:t>
            </a:r>
          </a:p>
        </p:txBody>
      </p:sp>
    </p:spTree>
    <p:extLst>
      <p:ext uri="{BB962C8B-B14F-4D97-AF65-F5344CB8AC3E}">
        <p14:creationId xmlns:p14="http://schemas.microsoft.com/office/powerpoint/2010/main" val="41565364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 dirty="0">
                <a:solidFill>
                  <a:srgbClr val="0000FF"/>
                </a:solidFill>
              </a:rPr>
              <a:t> Loop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EAFF9153-D379-4E7D-9B97-29843966A9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24981"/>
            <a:ext cx="7829783" cy="305850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895F873-6CB7-4316-B798-EE54B3634728}"/>
              </a:ext>
            </a:extLst>
          </p:cNvPr>
          <p:cNvSpPr txBox="1"/>
          <p:nvPr/>
        </p:nvSpPr>
        <p:spPr>
          <a:xfrm>
            <a:off x="737491" y="3883671"/>
            <a:ext cx="2615309" cy="147732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n -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&gt;=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product *=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-=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2429B4-BD20-4EAF-8B36-51498E5AACDA}"/>
              </a:ext>
            </a:extLst>
          </p:cNvPr>
          <p:cNvSpPr txBox="1"/>
          <p:nvPr/>
        </p:nvSpPr>
        <p:spPr>
          <a:xfrm>
            <a:off x="3460594" y="3883671"/>
            <a:ext cx="5381955" cy="9233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 -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product *=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1722580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do-while</a:t>
            </a:r>
            <a:r>
              <a:rPr lang="en-GB" sz="3600" dirty="0">
                <a:solidFill>
                  <a:srgbClr val="0000FF"/>
                </a:solidFill>
              </a:rPr>
              <a:t> Loop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EAFF9153-D379-4E7D-9B97-29843966A9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24981"/>
            <a:ext cx="7829783" cy="305850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895F873-6CB7-4316-B798-EE54B3634728}"/>
              </a:ext>
            </a:extLst>
          </p:cNvPr>
          <p:cNvSpPr txBox="1"/>
          <p:nvPr/>
        </p:nvSpPr>
        <p:spPr>
          <a:xfrm>
            <a:off x="737491" y="3883671"/>
            <a:ext cx="2615309" cy="147732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n -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product *=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-=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&gt;= 2);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2429B4-BD20-4EAF-8B36-51498E5AACDA}"/>
              </a:ext>
            </a:extLst>
          </p:cNvPr>
          <p:cNvSpPr txBox="1"/>
          <p:nvPr/>
        </p:nvSpPr>
        <p:spPr>
          <a:xfrm>
            <a:off x="3460594" y="3883671"/>
            <a:ext cx="5381955" cy="92333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 -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product *=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1998345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5">
            <a:extLst>
              <a:ext uri="{FF2B5EF4-FFF2-40B4-BE49-F238E27FC236}">
                <a16:creationId xmlns:a16="http://schemas.microsoft.com/office/drawing/2014/main" id="{C70A47A0-816F-405E-B986-DCD3BF78F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4" y="1187450"/>
            <a:ext cx="8381999" cy="5652261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An assertion that is true before the loop, after each iteration of the loop, and after the loop.</a:t>
            </a: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Loop Invariant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096CE0-F283-4186-90FF-7C54FF151885}"/>
              </a:ext>
            </a:extLst>
          </p:cNvPr>
          <p:cNvSpPr txBox="1"/>
          <p:nvPr/>
        </p:nvSpPr>
        <p:spPr>
          <a:xfrm>
            <a:off x="815974" y="2231062"/>
            <a:ext cx="7741117" cy="45243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factorial(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(n == 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product = 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// Line A: before the loop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 n)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Line B: beginning of each iteration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Line C: 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product *= </a:t>
            </a:r>
            <a:r>
              <a:rPr lang="en-US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// Line D: after each iteration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// Line E: after the loop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product;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s-ES" b="1" i="0" dirty="0"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17AC34-4EF7-453E-A360-3B14646E2A04}"/>
              </a:ext>
            </a:extLst>
          </p:cNvPr>
          <p:cNvSpPr txBox="1"/>
          <p:nvPr/>
        </p:nvSpPr>
        <p:spPr>
          <a:xfrm>
            <a:off x="373548" y="2231062"/>
            <a:ext cx="6933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166385103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5">
            <a:extLst>
              <a:ext uri="{FF2B5EF4-FFF2-40B4-BE49-F238E27FC236}">
                <a16:creationId xmlns:a16="http://schemas.microsoft.com/office/drawing/2014/main" id="{C70A47A0-816F-405E-B986-DCD3BF78F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4" y="1187450"/>
            <a:ext cx="8381999" cy="5652261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Think in terms of the purpose of the function</a:t>
            </a: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Loop Invariant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096CE0-F283-4186-90FF-7C54FF151885}"/>
              </a:ext>
            </a:extLst>
          </p:cNvPr>
          <p:cNvSpPr txBox="1"/>
          <p:nvPr/>
        </p:nvSpPr>
        <p:spPr>
          <a:xfrm>
            <a:off x="815508" y="1726566"/>
            <a:ext cx="7741117" cy="45243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factorial(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(n == 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product = 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// A: { product == </a:t>
            </a:r>
            <a:r>
              <a:rPr lang="en-US" b="1" i="0" dirty="0" err="1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!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 n)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B: { product == </a:t>
            </a:r>
            <a:r>
              <a:rPr lang="en-US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C: { product == (i-1)!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product *= </a:t>
            </a:r>
            <a:r>
              <a:rPr lang="en-US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// D: { product == </a:t>
            </a:r>
            <a:r>
              <a:rPr lang="en-US" b="1" i="0" dirty="0" err="1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!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// E: { product == </a:t>
            </a:r>
            <a:r>
              <a:rPr lang="en-US" b="1" i="0" dirty="0" err="1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!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product;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s-ES" b="1" i="0" dirty="0"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CBB6EA-3351-4BB9-A2FA-636D99F886D7}"/>
              </a:ext>
            </a:extLst>
          </p:cNvPr>
          <p:cNvSpPr txBox="1"/>
          <p:nvPr/>
        </p:nvSpPr>
        <p:spPr>
          <a:xfrm>
            <a:off x="373548" y="1738698"/>
            <a:ext cx="6933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197120829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Week5 - </a:t>
            </a:r>
            <a:fld id="{F7EC234A-9094-4BB8-9EA4-75ECDA8A365B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HighlightTextShape201406241503265130"/>
          <p:cNvSpPr>
            <a:spLocks noChangeArrowheads="1"/>
          </p:cNvSpPr>
          <p:nvPr/>
        </p:nvSpPr>
        <p:spPr bwMode="auto">
          <a:xfrm>
            <a:off x="1341033" y="1402461"/>
            <a:ext cx="646946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r>
              <a:rPr lang="en-US" sz="6000" dirty="0"/>
              <a:t>You should start preparing for</a:t>
            </a:r>
            <a:r>
              <a:rPr lang="en-US" sz="6000" dirty="0">
                <a:solidFill>
                  <a:srgbClr val="0000FF"/>
                </a:solidFill>
              </a:rPr>
              <a:t> Midterm </a:t>
            </a:r>
            <a:r>
              <a:rPr lang="en-US" sz="6000" dirty="0"/>
              <a:t>and</a:t>
            </a:r>
            <a:r>
              <a:rPr lang="en-US" sz="6000" dirty="0">
                <a:solidFill>
                  <a:srgbClr val="0000FF"/>
                </a:solidFill>
              </a:rPr>
              <a:t> PE1!</a:t>
            </a:r>
            <a:endParaRPr lang="en-US" sz="3200" dirty="0"/>
          </a:p>
          <a:p>
            <a:pPr algn="ctr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endParaRPr lang="en-GB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418712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13273</TotalTime>
  <Words>559</Words>
  <Application>Microsoft Office PowerPoint</Application>
  <PresentationFormat>On-screen Show (4:3)</PresentationFormat>
  <Paragraphs>151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Garamond</vt:lpstr>
      <vt:lpstr>Times New Roman</vt:lpstr>
      <vt:lpstr>Wingdings</vt:lpstr>
      <vt:lpstr>Clarity</vt:lpstr>
      <vt:lpstr>PowerPoint Presentation</vt:lpstr>
      <vt:lpstr>Repetition through Loops</vt:lpstr>
      <vt:lpstr>The for Loop </vt:lpstr>
      <vt:lpstr>The while Loop </vt:lpstr>
      <vt:lpstr>The do-while Loop </vt:lpstr>
      <vt:lpstr>Loop Invariant</vt:lpstr>
      <vt:lpstr>Loop Invariant</vt:lpstr>
      <vt:lpstr>PowerPoint Presentation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1228</cp:revision>
  <cp:lastPrinted>2014-06-20T04:24:53Z</cp:lastPrinted>
  <dcterms:created xsi:type="dcterms:W3CDTF">1998-09-05T15:03:32Z</dcterms:created>
  <dcterms:modified xsi:type="dcterms:W3CDTF">2021-02-11T11:16:17Z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