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8"/>
  </p:notesMasterIdLst>
  <p:handoutMasterIdLst>
    <p:handoutMasterId r:id="rId9"/>
  </p:handoutMasterIdLst>
  <p:sldIdLst>
    <p:sldId id="256" r:id="rId2"/>
    <p:sldId id="548" r:id="rId3"/>
    <p:sldId id="549" r:id="rId4"/>
    <p:sldId id="485" r:id="rId5"/>
    <p:sldId id="524" r:id="rId6"/>
    <p:sldId id="525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99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A8DF1-73BB-4426-A5D8-50A2DC5DCD2C}" v="336" dt="2021-02-01T03:57:30.9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5" autoAdjust="0"/>
    <p:restoredTop sz="96000" autoAdjust="0"/>
  </p:normalViewPr>
  <p:slideViewPr>
    <p:cSldViewPr snapToGrid="0">
      <p:cViewPr varScale="1">
        <p:scale>
          <a:sx n="121" d="100"/>
          <a:sy n="121" d="100"/>
        </p:scale>
        <p:origin x="2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6A3951C8-7780-4031-8A2B-7971BC0F9707}"/>
    <pc:docChg chg="modSld">
      <pc:chgData name="Zhao Jin" userId="cd05a825-544c-438a-9ba1-08e63db50b47" providerId="ADAL" clId="{6A3951C8-7780-4031-8A2B-7971BC0F9707}" dt="2021-01-27T06:40:05.693" v="157" actId="20577"/>
      <pc:docMkLst>
        <pc:docMk/>
      </pc:docMkLst>
      <pc:sldChg chg="addSp modSp mod">
        <pc:chgData name="Zhao Jin" userId="cd05a825-544c-438a-9ba1-08e63db50b47" providerId="ADAL" clId="{6A3951C8-7780-4031-8A2B-7971BC0F9707}" dt="2021-01-27T06:39:09.281" v="89" actId="1036"/>
        <pc:sldMkLst>
          <pc:docMk/>
          <pc:sldMk cId="3949125736" sldId="548"/>
        </pc:sldMkLst>
        <pc:spChg chg="add mod">
          <ac:chgData name="Zhao Jin" userId="cd05a825-544c-438a-9ba1-08e63db50b47" providerId="ADAL" clId="{6A3951C8-7780-4031-8A2B-7971BC0F9707}" dt="2021-01-27T06:39:09.281" v="89" actId="1036"/>
          <ac:spMkLst>
            <pc:docMk/>
            <pc:sldMk cId="3949125736" sldId="548"/>
            <ac:spMk id="2" creationId="{62B1CF73-04DC-472B-B45B-71CEBE9E2875}"/>
          </ac:spMkLst>
        </pc:spChg>
        <pc:spChg chg="mod">
          <ac:chgData name="Zhao Jin" userId="cd05a825-544c-438a-9ba1-08e63db50b47" providerId="ADAL" clId="{6A3951C8-7780-4031-8A2B-7971BC0F9707}" dt="2021-01-27T06:38:06.592" v="2" actId="20577"/>
          <ac:spMkLst>
            <pc:docMk/>
            <pc:sldMk cId="3949125736" sldId="548"/>
            <ac:spMk id="9" creationId="{00000000-0000-0000-0000-000000000000}"/>
          </ac:spMkLst>
        </pc:spChg>
      </pc:sldChg>
      <pc:sldChg chg="addSp modSp mod">
        <pc:chgData name="Zhao Jin" userId="cd05a825-544c-438a-9ba1-08e63db50b47" providerId="ADAL" clId="{6A3951C8-7780-4031-8A2B-7971BC0F9707}" dt="2021-01-27T06:40:05.693" v="157" actId="20577"/>
        <pc:sldMkLst>
          <pc:docMk/>
          <pc:sldMk cId="2939077141" sldId="549"/>
        </pc:sldMkLst>
        <pc:spChg chg="mod">
          <ac:chgData name="Zhao Jin" userId="cd05a825-544c-438a-9ba1-08e63db50b47" providerId="ADAL" clId="{6A3951C8-7780-4031-8A2B-7971BC0F9707}" dt="2021-01-27T06:38:01.505" v="1" actId="13926"/>
          <ac:spMkLst>
            <pc:docMk/>
            <pc:sldMk cId="2939077141" sldId="549"/>
            <ac:spMk id="9" creationId="{00000000-0000-0000-0000-000000000000}"/>
          </ac:spMkLst>
        </pc:spChg>
        <pc:spChg chg="add mod">
          <ac:chgData name="Zhao Jin" userId="cd05a825-544c-438a-9ba1-08e63db50b47" providerId="ADAL" clId="{6A3951C8-7780-4031-8A2B-7971BC0F9707}" dt="2021-01-27T06:40:05.693" v="157" actId="20577"/>
          <ac:spMkLst>
            <pc:docMk/>
            <pc:sldMk cId="2939077141" sldId="549"/>
            <ac:spMk id="10" creationId="{1850E95F-4DF3-444D-BDF1-AF8F205268DD}"/>
          </ac:spMkLst>
        </pc:spChg>
      </pc:sldChg>
    </pc:docChg>
  </pc:docChgLst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  <pc:docChgLst>
    <pc:chgData name="Zhao Jin" userId="cd05a825-544c-438a-9ba1-08e63db50b47" providerId="ADAL" clId="{39F94C1A-1739-2146-9770-28C6D97CD74A}"/>
    <pc:docChg chg="undo custSel addSld delSld modSld">
      <pc:chgData name="Zhao Jin" userId="cd05a825-544c-438a-9ba1-08e63db50b47" providerId="ADAL" clId="{39F94C1A-1739-2146-9770-28C6D97CD74A}" dt="2021-01-27T04:54:28.852" v="864" actId="20577"/>
      <pc:docMkLst>
        <pc:docMk/>
      </pc:docMkLst>
      <pc:sldChg chg="modSp">
        <pc:chgData name="Zhao Jin" userId="cd05a825-544c-438a-9ba1-08e63db50b47" providerId="ADAL" clId="{39F94C1A-1739-2146-9770-28C6D97CD74A}" dt="2021-01-27T04:29:55.834" v="1" actId="20577"/>
        <pc:sldMkLst>
          <pc:docMk/>
          <pc:sldMk cId="0" sldId="256"/>
        </pc:sldMkLst>
        <pc:spChg chg="mod">
          <ac:chgData name="Zhao Jin" userId="cd05a825-544c-438a-9ba1-08e63db50b47" providerId="ADAL" clId="{39F94C1A-1739-2146-9770-28C6D97CD74A}" dt="2021-01-27T04:29:55.834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add delAnim modAnim">
        <pc:chgData name="Zhao Jin" userId="cd05a825-544c-438a-9ba1-08e63db50b47" providerId="ADAL" clId="{39F94C1A-1739-2146-9770-28C6D97CD74A}" dt="2021-01-27T04:54:22.999" v="862" actId="20577"/>
        <pc:sldMkLst>
          <pc:docMk/>
          <pc:sldMk cId="1492339910" sldId="485"/>
        </pc:sldMkLst>
        <pc:spChg chg="del">
          <ac:chgData name="Zhao Jin" userId="cd05a825-544c-438a-9ba1-08e63db50b47" providerId="ADAL" clId="{39F94C1A-1739-2146-9770-28C6D97CD74A}" dt="2021-01-27T04:43:46.850" v="354" actId="478"/>
          <ac:spMkLst>
            <pc:docMk/>
            <pc:sldMk cId="1492339910" sldId="485"/>
            <ac:spMk id="4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7:40.798" v="599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2.999" v="862" actId="20577"/>
          <ac:spMkLst>
            <pc:docMk/>
            <pc:sldMk cId="1492339910" sldId="485"/>
            <ac:spMk id="9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7.295" v="317" actId="478"/>
          <ac:spMkLst>
            <pc:docMk/>
            <pc:sldMk cId="1492339910" sldId="485"/>
            <ac:spMk id="10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5.310" v="316" actId="478"/>
          <ac:spMkLst>
            <pc:docMk/>
            <pc:sldMk cId="1492339910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9.432" v="318" actId="478"/>
          <ac:spMkLst>
            <pc:docMk/>
            <pc:sldMk cId="1492339910" sldId="485"/>
            <ac:spMk id="12" creationId="{149FB3A4-124F-4FB3-9CA1-6EA45A21DCBC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5" creationId="{F012405B-4106-42E1-B4DD-408829B80978}"/>
          </ac:spMkLst>
        </pc:spChg>
        <pc:spChg chg="add del mod">
          <ac:chgData name="Zhao Jin" userId="cd05a825-544c-438a-9ba1-08e63db50b47" providerId="ADAL" clId="{39F94C1A-1739-2146-9770-28C6D97CD74A}" dt="2021-01-27T04:45:39.221" v="490" actId="1036"/>
          <ac:spMkLst>
            <pc:docMk/>
            <pc:sldMk cId="1492339910" sldId="485"/>
            <ac:spMk id="16" creationId="{00000000-0000-0000-0000-000000000000}"/>
          </ac:spMkLst>
        </pc:spChg>
        <pc:spChg chg="add 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17" creationId="{99B30EFD-AC62-A84C-B568-481368C993F1}"/>
          </ac:spMkLst>
        </pc:spChg>
        <pc:spChg chg="add del mod">
          <ac:chgData name="Zhao Jin" userId="cd05a825-544c-438a-9ba1-08e63db50b47" providerId="ADAL" clId="{39F94C1A-1739-2146-9770-28C6D97CD74A}" dt="2021-01-27T04:47:53.374" v="602" actId="478"/>
          <ac:spMkLst>
            <pc:docMk/>
            <pc:sldMk cId="1492339910" sldId="485"/>
            <ac:spMk id="18" creationId="{2417973E-165D-694A-AEA8-79D7DFD0B597}"/>
          </ac:spMkLst>
        </pc:spChg>
        <pc:spChg chg="add del mod">
          <ac:chgData name="Zhao Jin" userId="cd05a825-544c-438a-9ba1-08e63db50b47" providerId="ADAL" clId="{39F94C1A-1739-2146-9770-28C6D97CD74A}" dt="2021-01-27T04:47:50.061" v="601" actId="478"/>
          <ac:spMkLst>
            <pc:docMk/>
            <pc:sldMk cId="1492339910" sldId="485"/>
            <ac:spMk id="19" creationId="{8282F378-0F90-294F-870B-F2F09C283C5C}"/>
          </ac:spMkLst>
        </pc:spChg>
        <pc:spChg chg="add del">
          <ac:chgData name="Zhao Jin" userId="cd05a825-544c-438a-9ba1-08e63db50b47" providerId="ADAL" clId="{39F94C1A-1739-2146-9770-28C6D97CD74A}" dt="2021-01-27T04:47:55.456" v="603" actId="478"/>
          <ac:spMkLst>
            <pc:docMk/>
            <pc:sldMk cId="1492339910" sldId="485"/>
            <ac:spMk id="20" creationId="{2EEE52AF-A282-4447-ABA3-05ADA8145D80}"/>
          </ac:spMkLst>
        </pc:spChg>
        <pc:spChg chg="add">
          <ac:chgData name="Zhao Jin" userId="cd05a825-544c-438a-9ba1-08e63db50b47" providerId="ADAL" clId="{39F94C1A-1739-2146-9770-28C6D97CD74A}" dt="2021-01-27T04:47:48.014" v="600"/>
          <ac:spMkLst>
            <pc:docMk/>
            <pc:sldMk cId="1492339910" sldId="485"/>
            <ac:spMk id="21" creationId="{92689133-78A2-474B-8354-D57F493DCCB4}"/>
          </ac:spMkLst>
        </pc:spChg>
        <pc:spChg chg="add mod">
          <ac:chgData name="Zhao Jin" userId="cd05a825-544c-438a-9ba1-08e63db50b47" providerId="ADAL" clId="{39F94C1A-1739-2146-9770-28C6D97CD74A}" dt="2021-01-27T04:48:08.158" v="649" actId="1038"/>
          <ac:spMkLst>
            <pc:docMk/>
            <pc:sldMk cId="1492339910" sldId="485"/>
            <ac:spMk id="22" creationId="{7399F68A-414A-A748-8512-49F618250290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3" creationId="{81265B68-2B22-9A4C-BCC7-9470D59EACF7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4" creationId="{62E951F5-1D1F-1E41-B308-90593A513B26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5" creationId="{548C2408-FEF5-6B41-AC1E-821AFC4D9357}"/>
          </ac:spMkLst>
        </pc:spChg>
        <pc:spChg chg="mod">
          <ac:chgData name="Zhao Jin" userId="cd05a825-544c-438a-9ba1-08e63db50b47" providerId="ADAL" clId="{39F94C1A-1739-2146-9770-28C6D97CD74A}" dt="2021-01-27T04:46:51.615" v="592" actId="207"/>
          <ac:spMkLst>
            <pc:docMk/>
            <pc:sldMk cId="1492339910" sldId="485"/>
            <ac:spMk id="25602" creationId="{00000000-0000-0000-0000-000000000000}"/>
          </ac:spMkLst>
        </pc:spChg>
      </pc:sldChg>
      <pc:sldChg chg="addSp delSp modSp add modAnim">
        <pc:chgData name="Zhao Jin" userId="cd05a825-544c-438a-9ba1-08e63db50b47" providerId="ADAL" clId="{39F94C1A-1739-2146-9770-28C6D97CD74A}" dt="2021-01-27T04:54:02.548" v="843" actId="20577"/>
        <pc:sldMkLst>
          <pc:docMk/>
          <pc:sldMk cId="2775173622" sldId="524"/>
        </pc:sldMkLst>
        <pc:spChg chg="add del mod">
          <ac:chgData name="Zhao Jin" userId="cd05a825-544c-438a-9ba1-08e63db50b47" providerId="ADAL" clId="{39F94C1A-1739-2146-9770-28C6D97CD74A}" dt="2021-01-27T04:53:57.743" v="834"/>
          <ac:spMkLst>
            <pc:docMk/>
            <pc:sldMk cId="2775173622" sldId="524"/>
            <ac:spMk id="3" creationId="{16229BDB-A02D-3C4E-BA53-DC1711B514A9}"/>
          </ac:spMkLst>
        </pc:spChg>
        <pc:spChg chg="mod">
          <ac:chgData name="Zhao Jin" userId="cd05a825-544c-438a-9ba1-08e63db50b47" providerId="ADAL" clId="{39F94C1A-1739-2146-9770-28C6D97CD74A}" dt="2021-01-27T04:51:01.708" v="730" actId="207"/>
          <ac:spMkLst>
            <pc:docMk/>
            <pc:sldMk cId="2775173622" sldId="524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02.548" v="843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add del">
        <pc:chgData name="Zhao Jin" userId="cd05a825-544c-438a-9ba1-08e63db50b47" providerId="ADAL" clId="{39F94C1A-1739-2146-9770-28C6D97CD74A}" dt="2021-01-27T04:50:24.218" v="666"/>
        <pc:sldMkLst>
          <pc:docMk/>
          <pc:sldMk cId="4023450610" sldId="524"/>
        </pc:sldMkLst>
      </pc:sldChg>
      <pc:sldChg chg="del">
        <pc:chgData name="Zhao Jin" userId="cd05a825-544c-438a-9ba1-08e63db50b47" providerId="ADAL" clId="{39F94C1A-1739-2146-9770-28C6D97CD74A}" dt="2021-01-27T04:30:02.278" v="7" actId="2696"/>
        <pc:sldMkLst>
          <pc:docMk/>
          <pc:sldMk cId="3871162519" sldId="525"/>
        </pc:sldMkLst>
      </pc:sldChg>
      <pc:sldChg chg="delSp modSp add">
        <pc:chgData name="Zhao Jin" userId="cd05a825-544c-438a-9ba1-08e63db50b47" providerId="ADAL" clId="{39F94C1A-1739-2146-9770-28C6D97CD74A}" dt="2021-01-27T04:54:28.852" v="864" actId="20577"/>
        <pc:sldMkLst>
          <pc:docMk/>
          <pc:sldMk cId="4078418712" sldId="525"/>
        </pc:sldMkLst>
        <pc:spChg chg="mod">
          <ac:chgData name="Zhao Jin" userId="cd05a825-544c-438a-9ba1-08e63db50b47" providerId="ADAL" clId="{39F94C1A-1739-2146-9770-28C6D97CD74A}" dt="2021-01-27T04:53:25.062" v="831" actId="20577"/>
          <ac:spMkLst>
            <pc:docMk/>
            <pc:sldMk cId="4078418712" sldId="525"/>
            <ac:spMk id="8" creationId="{00000000-0000-0000-0000-000000000000}"/>
          </ac:spMkLst>
        </pc:spChg>
        <pc:spChg chg="del mod">
          <ac:chgData name="Zhao Jin" userId="cd05a825-544c-438a-9ba1-08e63db50b47" providerId="ADAL" clId="{39F94C1A-1739-2146-9770-28C6D97CD74A}" dt="2021-01-27T04:52:08.857" v="794" actId="478"/>
          <ac:spMkLst>
            <pc:docMk/>
            <pc:sldMk cId="4078418712" sldId="525"/>
            <ac:spMk id="11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8.852" v="864" actId="20577"/>
          <ac:spMkLst>
            <pc:docMk/>
            <pc:sldMk cId="4078418712" sldId="525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39F94C1A-1739-2146-9770-28C6D97CD74A}" dt="2021-01-27T04:30:02.169" v="2" actId="2696"/>
        <pc:sldMkLst>
          <pc:docMk/>
          <pc:sldMk cId="2543678377" sldId="531"/>
        </pc:sldMkLst>
      </pc:sldChg>
      <pc:sldChg chg="del">
        <pc:chgData name="Zhao Jin" userId="cd05a825-544c-438a-9ba1-08e63db50b47" providerId="ADAL" clId="{39F94C1A-1739-2146-9770-28C6D97CD74A}" dt="2021-01-27T04:30:02.196" v="3" actId="2696"/>
        <pc:sldMkLst>
          <pc:docMk/>
          <pc:sldMk cId="2025693378" sldId="532"/>
        </pc:sldMkLst>
      </pc:sldChg>
      <pc:sldChg chg="del">
        <pc:chgData name="Zhao Jin" userId="cd05a825-544c-438a-9ba1-08e63db50b47" providerId="ADAL" clId="{39F94C1A-1739-2146-9770-28C6D97CD74A}" dt="2021-01-27T04:30:02.254" v="5" actId="2696"/>
        <pc:sldMkLst>
          <pc:docMk/>
          <pc:sldMk cId="266706937" sldId="533"/>
        </pc:sldMkLst>
      </pc:sldChg>
      <pc:sldChg chg="del">
        <pc:chgData name="Zhao Jin" userId="cd05a825-544c-438a-9ba1-08e63db50b47" providerId="ADAL" clId="{39F94C1A-1739-2146-9770-28C6D97CD74A}" dt="2021-01-27T04:30:02.230" v="4" actId="2696"/>
        <pc:sldMkLst>
          <pc:docMk/>
          <pc:sldMk cId="3198948174" sldId="535"/>
        </pc:sldMkLst>
      </pc:sldChg>
      <pc:sldChg chg="del">
        <pc:chgData name="Zhao Jin" userId="cd05a825-544c-438a-9ba1-08e63db50b47" providerId="ADAL" clId="{39F94C1A-1739-2146-9770-28C6D97CD74A}" dt="2021-01-27T04:30:02.268" v="6" actId="2696"/>
        <pc:sldMkLst>
          <pc:docMk/>
          <pc:sldMk cId="3984392134" sldId="537"/>
        </pc:sldMkLst>
      </pc:sldChg>
      <pc:sldChg chg="modSp add">
        <pc:chgData name="Zhao Jin" userId="cd05a825-544c-438a-9ba1-08e63db50b47" providerId="ADAL" clId="{39F94C1A-1739-2146-9770-28C6D97CD74A}" dt="2021-01-27T04:54:10.942" v="852" actId="20577"/>
        <pc:sldMkLst>
          <pc:docMk/>
          <pc:sldMk cId="3949125736" sldId="548"/>
        </pc:sldMkLst>
        <pc:spChg chg="mod">
          <ac:chgData name="Zhao Jin" userId="cd05a825-544c-438a-9ba1-08e63db50b47" providerId="ADAL" clId="{39F94C1A-1739-2146-9770-28C6D97CD74A}" dt="2021-01-27T04:54:10.942" v="852" actId="20577"/>
          <ac:spMkLst>
            <pc:docMk/>
            <pc:sldMk cId="3949125736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3:45.953" v="38" actId="20577"/>
          <ac:spMkLst>
            <pc:docMk/>
            <pc:sldMk cId="3949125736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36.338" v="285" actId="5793"/>
          <ac:spMkLst>
            <pc:docMk/>
            <pc:sldMk cId="3949125736" sldId="548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46.979" v="294" actId="20577"/>
          <ac:spMkLst>
            <pc:docMk/>
            <pc:sldMk cId="3949125736" sldId="548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39F94C1A-1739-2146-9770-28C6D97CD74A}" dt="2021-01-27T04:54:14.716" v="857" actId="20577"/>
        <pc:sldMkLst>
          <pc:docMk/>
          <pc:sldMk cId="2939077141" sldId="549"/>
        </pc:sldMkLst>
        <pc:spChg chg="mod">
          <ac:chgData name="Zhao Jin" userId="cd05a825-544c-438a-9ba1-08e63db50b47" providerId="ADAL" clId="{39F94C1A-1739-2146-9770-28C6D97CD74A}" dt="2021-01-27T04:54:14.716" v="857" actId="20577"/>
          <ac:spMkLst>
            <pc:docMk/>
            <pc:sldMk cId="2939077141" sldId="549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9:02.694" v="297" actId="207"/>
          <ac:spMkLst>
            <pc:docMk/>
            <pc:sldMk cId="2939077141" sldId="549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51.425" v="295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8DFA8DF1-73BB-4426-A5D8-50A2DC5DCD2C}"/>
    <pc:docChg chg="undo custSel modSld">
      <pc:chgData name="Zhao Jin" userId="cd05a825-544c-438a-9ba1-08e63db50b47" providerId="ADAL" clId="{8DFA8DF1-73BB-4426-A5D8-50A2DC5DCD2C}" dt="2021-02-01T03:57:41.268" v="954" actId="14100"/>
      <pc:docMkLst>
        <pc:docMk/>
      </pc:docMkLst>
      <pc:sldChg chg="addSp delSp modSp mod modAnim">
        <pc:chgData name="Zhao Jin" userId="cd05a825-544c-438a-9ba1-08e63db50b47" providerId="ADAL" clId="{8DFA8DF1-73BB-4426-A5D8-50A2DC5DCD2C}" dt="2021-02-01T03:57:41.268" v="954" actId="14100"/>
        <pc:sldMkLst>
          <pc:docMk/>
          <pc:sldMk cId="1492339910" sldId="485"/>
        </pc:sldMkLst>
        <pc:spChg chg="mod">
          <ac:chgData name="Zhao Jin" userId="cd05a825-544c-438a-9ba1-08e63db50b47" providerId="ADAL" clId="{8DFA8DF1-73BB-4426-A5D8-50A2DC5DCD2C}" dt="2021-02-01T03:53:47.760" v="680" actId="20577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8DFA8DF1-73BB-4426-A5D8-50A2DC5DCD2C}" dt="2021-02-01T03:55:17.406" v="854" actId="1076"/>
          <ac:spMkLst>
            <pc:docMk/>
            <pc:sldMk cId="1492339910" sldId="485"/>
            <ac:spMk id="8" creationId="{00000000-0000-0000-0000-000000000000}"/>
          </ac:spMkLst>
        </pc:spChg>
        <pc:spChg chg="add mod">
          <ac:chgData name="Zhao Jin" userId="cd05a825-544c-438a-9ba1-08e63db50b47" providerId="ADAL" clId="{8DFA8DF1-73BB-4426-A5D8-50A2DC5DCD2C}" dt="2021-02-01T03:56:59.133" v="925" actId="1076"/>
          <ac:spMkLst>
            <pc:docMk/>
            <pc:sldMk cId="1492339910" sldId="485"/>
            <ac:spMk id="15" creationId="{EF068EB3-E205-45DE-A7D8-9A6147D0E720}"/>
          </ac:spMkLst>
        </pc:spChg>
        <pc:spChg chg="mod">
          <ac:chgData name="Zhao Jin" userId="cd05a825-544c-438a-9ba1-08e63db50b47" providerId="ADAL" clId="{8DFA8DF1-73BB-4426-A5D8-50A2DC5DCD2C}" dt="2021-02-01T03:57:30.992" v="951" actId="20577"/>
          <ac:spMkLst>
            <pc:docMk/>
            <pc:sldMk cId="1492339910" sldId="485"/>
            <ac:spMk id="16" creationId="{00000000-0000-0000-0000-000000000000}"/>
          </ac:spMkLst>
        </pc:spChg>
        <pc:spChg chg="mod">
          <ac:chgData name="Zhao Jin" userId="cd05a825-544c-438a-9ba1-08e63db50b47" providerId="ADAL" clId="{8DFA8DF1-73BB-4426-A5D8-50A2DC5DCD2C}" dt="2021-02-01T03:55:08.898" v="852" actId="1076"/>
          <ac:spMkLst>
            <pc:docMk/>
            <pc:sldMk cId="1492339910" sldId="485"/>
            <ac:spMk id="17" creationId="{99B30EFD-AC62-A84C-B568-481368C993F1}"/>
          </ac:spMkLst>
        </pc:spChg>
        <pc:spChg chg="add mod">
          <ac:chgData name="Zhao Jin" userId="cd05a825-544c-438a-9ba1-08e63db50b47" providerId="ADAL" clId="{8DFA8DF1-73BB-4426-A5D8-50A2DC5DCD2C}" dt="2021-02-01T03:56:18.096" v="907" actId="1076"/>
          <ac:spMkLst>
            <pc:docMk/>
            <pc:sldMk cId="1492339910" sldId="485"/>
            <ac:spMk id="18" creationId="{DFBD7EDF-947D-4A88-A70E-312D20612313}"/>
          </ac:spMkLst>
        </pc:spChg>
        <pc:spChg chg="add del mod">
          <ac:chgData name="Zhao Jin" userId="cd05a825-544c-438a-9ba1-08e63db50b47" providerId="ADAL" clId="{8DFA8DF1-73BB-4426-A5D8-50A2DC5DCD2C}" dt="2021-02-01T03:55:28.499" v="858" actId="478"/>
          <ac:spMkLst>
            <pc:docMk/>
            <pc:sldMk cId="1492339910" sldId="485"/>
            <ac:spMk id="19" creationId="{D4CA8724-F6A5-4BF6-8DDB-F45A9CD1FE4C}"/>
          </ac:spMkLst>
        </pc:spChg>
        <pc:spChg chg="add mod">
          <ac:chgData name="Zhao Jin" userId="cd05a825-544c-438a-9ba1-08e63db50b47" providerId="ADAL" clId="{8DFA8DF1-73BB-4426-A5D8-50A2DC5DCD2C}" dt="2021-02-01T03:57:41.268" v="954" actId="14100"/>
          <ac:spMkLst>
            <pc:docMk/>
            <pc:sldMk cId="1492339910" sldId="485"/>
            <ac:spMk id="20" creationId="{388F56C5-0C36-4F57-8BCA-CCFD0E5AC46D}"/>
          </ac:spMkLst>
        </pc:spChg>
        <pc:spChg chg="mod">
          <ac:chgData name="Zhao Jin" userId="cd05a825-544c-438a-9ba1-08e63db50b47" providerId="ADAL" clId="{8DFA8DF1-73BB-4426-A5D8-50A2DC5DCD2C}" dt="2021-02-01T03:56:12.162" v="905" actId="1037"/>
          <ac:spMkLst>
            <pc:docMk/>
            <pc:sldMk cId="1492339910" sldId="485"/>
            <ac:spMk id="21" creationId="{92689133-78A2-474B-8354-D57F493DCCB4}"/>
          </ac:spMkLst>
        </pc:spChg>
        <pc:spChg chg="mod">
          <ac:chgData name="Zhao Jin" userId="cd05a825-544c-438a-9ba1-08e63db50b47" providerId="ADAL" clId="{8DFA8DF1-73BB-4426-A5D8-50A2DC5DCD2C}" dt="2021-02-01T03:56:41.394" v="917" actId="1076"/>
          <ac:spMkLst>
            <pc:docMk/>
            <pc:sldMk cId="1492339910" sldId="485"/>
            <ac:spMk id="22" creationId="{7399F68A-414A-A748-8512-49F618250290}"/>
          </ac:spMkLst>
        </pc:spChg>
        <pc:spChg chg="mod">
          <ac:chgData name="Zhao Jin" userId="cd05a825-544c-438a-9ba1-08e63db50b47" providerId="ADAL" clId="{8DFA8DF1-73BB-4426-A5D8-50A2DC5DCD2C}" dt="2021-02-01T03:56:12.162" v="905" actId="1037"/>
          <ac:spMkLst>
            <pc:docMk/>
            <pc:sldMk cId="1492339910" sldId="485"/>
            <ac:spMk id="23" creationId="{81265B68-2B22-9A4C-BCC7-9470D59EACF7}"/>
          </ac:spMkLst>
        </pc:spChg>
        <pc:spChg chg="mod">
          <ac:chgData name="Zhao Jin" userId="cd05a825-544c-438a-9ba1-08e63db50b47" providerId="ADAL" clId="{8DFA8DF1-73BB-4426-A5D8-50A2DC5DCD2C}" dt="2021-02-01T03:56:12.162" v="905" actId="1037"/>
          <ac:spMkLst>
            <pc:docMk/>
            <pc:sldMk cId="1492339910" sldId="485"/>
            <ac:spMk id="24" creationId="{62E951F5-1D1F-1E41-B308-90593A513B26}"/>
          </ac:spMkLst>
        </pc:spChg>
        <pc:spChg chg="mod">
          <ac:chgData name="Zhao Jin" userId="cd05a825-544c-438a-9ba1-08e63db50b47" providerId="ADAL" clId="{8DFA8DF1-73BB-4426-A5D8-50A2DC5DCD2C}" dt="2021-02-01T03:56:43.526" v="923" actId="1035"/>
          <ac:spMkLst>
            <pc:docMk/>
            <pc:sldMk cId="1492339910" sldId="485"/>
            <ac:spMk id="25" creationId="{548C2408-FEF5-6B41-AC1E-821AFC4D9357}"/>
          </ac:spMkLst>
        </pc:spChg>
      </pc:sldChg>
      <pc:sldChg chg="modAnim">
        <pc:chgData name="Zhao Jin" userId="cd05a825-544c-438a-9ba1-08e63db50b47" providerId="ADAL" clId="{8DFA8DF1-73BB-4426-A5D8-50A2DC5DCD2C}" dt="2021-02-01T03:45:05.329" v="538"/>
        <pc:sldMkLst>
          <pc:docMk/>
          <pc:sldMk cId="2775173622" sldId="524"/>
        </pc:sldMkLst>
      </pc:sldChg>
      <pc:sldChg chg="addSp delSp modSp mod modAnim">
        <pc:chgData name="Zhao Jin" userId="cd05a825-544c-438a-9ba1-08e63db50b47" providerId="ADAL" clId="{8DFA8DF1-73BB-4426-A5D8-50A2DC5DCD2C}" dt="2021-02-01T03:41:18.346" v="535" actId="20577"/>
        <pc:sldMkLst>
          <pc:docMk/>
          <pc:sldMk cId="3949125736" sldId="548"/>
        </pc:sldMkLst>
        <pc:spChg chg="add del">
          <ac:chgData name="Zhao Jin" userId="cd05a825-544c-438a-9ba1-08e63db50b47" providerId="ADAL" clId="{8DFA8DF1-73BB-4426-A5D8-50A2DC5DCD2C}" dt="2021-02-01T03:33:15.361" v="1" actId="478"/>
          <ac:spMkLst>
            <pc:docMk/>
            <pc:sldMk cId="3949125736" sldId="548"/>
            <ac:spMk id="3" creationId="{A3D2EC29-E219-415D-A598-1FA0B13B972C}"/>
          </ac:spMkLst>
        </pc:spChg>
        <pc:spChg chg="add del mod">
          <ac:chgData name="Zhao Jin" userId="cd05a825-544c-438a-9ba1-08e63db50b47" providerId="ADAL" clId="{8DFA8DF1-73BB-4426-A5D8-50A2DC5DCD2C}" dt="2021-02-01T03:35:37.170" v="188" actId="478"/>
          <ac:spMkLst>
            <pc:docMk/>
            <pc:sldMk cId="3949125736" sldId="548"/>
            <ac:spMk id="4" creationId="{A1D86D4C-5831-4683-82E4-20C5D2A63257}"/>
          </ac:spMkLst>
        </pc:spChg>
        <pc:spChg chg="add del mod">
          <ac:chgData name="Zhao Jin" userId="cd05a825-544c-438a-9ba1-08e63db50b47" providerId="ADAL" clId="{8DFA8DF1-73BB-4426-A5D8-50A2DC5DCD2C}" dt="2021-02-01T03:37:47.990" v="366" actId="478"/>
          <ac:spMkLst>
            <pc:docMk/>
            <pc:sldMk cId="3949125736" sldId="548"/>
            <ac:spMk id="5" creationId="{62DB5772-F310-43A6-9830-A308A2C9A952}"/>
          </ac:spMkLst>
        </pc:spChg>
        <pc:spChg chg="add del mod">
          <ac:chgData name="Zhao Jin" userId="cd05a825-544c-438a-9ba1-08e63db50b47" providerId="ADAL" clId="{8DFA8DF1-73BB-4426-A5D8-50A2DC5DCD2C}" dt="2021-02-01T03:41:18.346" v="535" actId="20577"/>
          <ac:spMkLst>
            <pc:docMk/>
            <pc:sldMk cId="3949125736" sldId="548"/>
            <ac:spMk id="9" creationId="{00000000-0000-0000-0000-000000000000}"/>
          </ac:spMkLst>
        </pc:spChg>
        <pc:spChg chg="add del mod">
          <ac:chgData name="Zhao Jin" userId="cd05a825-544c-438a-9ba1-08e63db50b47" providerId="ADAL" clId="{8DFA8DF1-73BB-4426-A5D8-50A2DC5DCD2C}" dt="2021-02-01T03:35:35.190" v="187" actId="478"/>
          <ac:spMkLst>
            <pc:docMk/>
            <pc:sldMk cId="3949125736" sldId="548"/>
            <ac:spMk id="10" creationId="{8AB9B39A-4DAB-44FE-B84F-4DC6DA2EF2A9}"/>
          </ac:spMkLst>
        </pc:spChg>
        <pc:spChg chg="add del mod">
          <ac:chgData name="Zhao Jin" userId="cd05a825-544c-438a-9ba1-08e63db50b47" providerId="ADAL" clId="{8DFA8DF1-73BB-4426-A5D8-50A2DC5DCD2C}" dt="2021-02-01T03:35:25.265" v="181" actId="478"/>
          <ac:spMkLst>
            <pc:docMk/>
            <pc:sldMk cId="3949125736" sldId="548"/>
            <ac:spMk id="11" creationId="{DAFFA8B9-0A9A-41B7-83EA-B8BFDACB3797}"/>
          </ac:spMkLst>
        </pc:spChg>
        <pc:spChg chg="add del mod">
          <ac:chgData name="Zhao Jin" userId="cd05a825-544c-438a-9ba1-08e63db50b47" providerId="ADAL" clId="{8DFA8DF1-73BB-4426-A5D8-50A2DC5DCD2C}" dt="2021-02-01T03:35:33.976" v="186" actId="478"/>
          <ac:spMkLst>
            <pc:docMk/>
            <pc:sldMk cId="3949125736" sldId="548"/>
            <ac:spMk id="13" creationId="{4391BE3F-AAC3-41FA-851D-4975ABB20304}"/>
          </ac:spMkLst>
        </pc:spChg>
        <pc:spChg chg="add del mod">
          <ac:chgData name="Zhao Jin" userId="cd05a825-544c-438a-9ba1-08e63db50b47" providerId="ADAL" clId="{8DFA8DF1-73BB-4426-A5D8-50A2DC5DCD2C}" dt="2021-02-01T03:38:35.752" v="447" actId="478"/>
          <ac:spMkLst>
            <pc:docMk/>
            <pc:sldMk cId="3949125736" sldId="548"/>
            <ac:spMk id="15" creationId="{E072C4C4-209D-48EB-9242-126189C34218}"/>
          </ac:spMkLst>
        </pc:spChg>
        <pc:spChg chg="add mod">
          <ac:chgData name="Zhao Jin" userId="cd05a825-544c-438a-9ba1-08e63db50b47" providerId="ADAL" clId="{8DFA8DF1-73BB-4426-A5D8-50A2DC5DCD2C}" dt="2021-02-01T03:39:30.792" v="528" actId="1076"/>
          <ac:spMkLst>
            <pc:docMk/>
            <pc:sldMk cId="3949125736" sldId="548"/>
            <ac:spMk id="16" creationId="{922D50FF-3CFA-41E5-8696-87B6F11BB400}"/>
          </ac:spMkLst>
        </pc:spChg>
        <pc:spChg chg="mod">
          <ac:chgData name="Zhao Jin" userId="cd05a825-544c-438a-9ba1-08e63db50b47" providerId="ADAL" clId="{8DFA8DF1-73BB-4426-A5D8-50A2DC5DCD2C}" dt="2021-02-01T03:37:49.569" v="367" actId="6549"/>
          <ac:spMkLst>
            <pc:docMk/>
            <pc:sldMk cId="3949125736" sldId="548"/>
            <ac:spMk id="14338" creationId="{00000000-0000-0000-0000-000000000000}"/>
          </ac:spMkLst>
        </pc:spChg>
      </pc:sldChg>
      <pc:sldChg chg="addSp delSp modSp mod modAnim">
        <pc:chgData name="Zhao Jin" userId="cd05a825-544c-438a-9ba1-08e63db50b47" providerId="ADAL" clId="{8DFA8DF1-73BB-4426-A5D8-50A2DC5DCD2C}" dt="2021-02-01T03:41:23.068" v="537"/>
        <pc:sldMkLst>
          <pc:docMk/>
          <pc:sldMk cId="2939077141" sldId="549"/>
        </pc:sldMkLst>
        <pc:spChg chg="add del mod">
          <ac:chgData name="Zhao Jin" userId="cd05a825-544c-438a-9ba1-08e63db50b47" providerId="ADAL" clId="{8DFA8DF1-73BB-4426-A5D8-50A2DC5DCD2C}" dt="2021-02-01T03:41:23.068" v="537"/>
          <ac:spMkLst>
            <pc:docMk/>
            <pc:sldMk cId="2939077141" sldId="549"/>
            <ac:spMk id="11" creationId="{FB719B92-E5DB-4E33-81E1-762B2CA2533B}"/>
          </ac:spMkLst>
        </pc:spChg>
        <pc:spChg chg="mod">
          <ac:chgData name="Zhao Jin" userId="cd05a825-544c-438a-9ba1-08e63db50b47" providerId="ADAL" clId="{8DFA8DF1-73BB-4426-A5D8-50A2DC5DCD2C}" dt="2021-02-01T03:37:52.181" v="368" actId="6549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2/1/2021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06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39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85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31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5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Week 3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Recap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 Sample C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2051" y="1279562"/>
            <a:ext cx="8213349" cy="5078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"cs1010.h"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hypotenuse_of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hypotenuse;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height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hypotenuse 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hypotenuse_of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(base, height);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cs1010_println_double(hypotenuse);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1CF73-04DC-472B-B45B-71CEBE9E2875}"/>
              </a:ext>
            </a:extLst>
          </p:cNvPr>
          <p:cNvSpPr txBox="1"/>
          <p:nvPr/>
        </p:nvSpPr>
        <p:spPr>
          <a:xfrm>
            <a:off x="256235" y="1299658"/>
            <a:ext cx="6933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2D50FF-3CFA-41E5-8696-87B6F11BB400}"/>
              </a:ext>
            </a:extLst>
          </p:cNvPr>
          <p:cNvSpPr txBox="1"/>
          <p:nvPr/>
        </p:nvSpPr>
        <p:spPr>
          <a:xfrm>
            <a:off x="6126166" y="5378452"/>
            <a:ext cx="2560634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Do you know the meaning of each line?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257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A Sample C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2051" y="1279562"/>
            <a:ext cx="8213349" cy="313932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SG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square(</a:t>
            </a:r>
            <a:r>
              <a:rPr lang="en-SG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x)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SG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x * x;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SG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hypotenuse_of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base, </a:t>
            </a:r>
            <a:r>
              <a:rPr lang="en-SG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height)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SG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sqrt(square(base) + square(height));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50E95F-4DF3-444D-BDF1-AF8F205268DD}"/>
              </a:ext>
            </a:extLst>
          </p:cNvPr>
          <p:cNvSpPr txBox="1"/>
          <p:nvPr/>
        </p:nvSpPr>
        <p:spPr>
          <a:xfrm>
            <a:off x="256235" y="1560915"/>
            <a:ext cx="6933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719B92-E5DB-4E33-81E1-762B2CA2533B}"/>
              </a:ext>
            </a:extLst>
          </p:cNvPr>
          <p:cNvSpPr txBox="1"/>
          <p:nvPr/>
        </p:nvSpPr>
        <p:spPr>
          <a:xfrm>
            <a:off x="6126166" y="5378452"/>
            <a:ext cx="2560634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Do you know the meaning of each line?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0771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Rectangle 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FF0000"/>
                </a:solidFill>
              </a:rPr>
              <a:t>Extremely</a:t>
            </a:r>
            <a:r>
              <a:rPr lang="en-GB" sz="4000" dirty="0">
                <a:solidFill>
                  <a:srgbClr val="0000FF"/>
                </a:solidFill>
              </a:rPr>
              <a:t> Common Mistakes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Week3</a:t>
            </a:r>
            <a:r>
              <a:rPr dirty="0"/>
              <a:t> - </a:t>
            </a:r>
            <a:fld id="{24D17162-63A3-49DC-92B1-933428BCC85F}" type="slidenum">
              <a:rPr smtClean="0"/>
              <a:pPr>
                <a:defRPr/>
              </a:pPr>
              <a:t>4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587375" y="1208691"/>
            <a:ext cx="8229600" cy="1000970"/>
          </a:xfrm>
        </p:spPr>
        <p:txBody>
          <a:bodyPr>
            <a:noAutofit/>
          </a:bodyPr>
          <a:lstStyle/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Uninitialized variables</a:t>
            </a:r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Unintended integer division</a:t>
            </a:r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5075" y="1785294"/>
            <a:ext cx="1647497" cy="646331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= b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4200" y="1807871"/>
            <a:ext cx="2514227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/>
              <a:t>Cannot</a:t>
            </a:r>
            <a:r>
              <a:rPr lang="en-US" dirty="0"/>
              <a:t> assume the initial value!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B30EFD-AC62-A84C-B568-481368C993F1}"/>
              </a:ext>
            </a:extLst>
          </p:cNvPr>
          <p:cNvSpPr txBox="1"/>
          <p:nvPr/>
        </p:nvSpPr>
        <p:spPr>
          <a:xfrm>
            <a:off x="2454501" y="1789144"/>
            <a:ext cx="3117068" cy="646331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CS1010_print_long(x); 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689133-78A2-474B-8354-D57F493DCCB4}"/>
              </a:ext>
            </a:extLst>
          </p:cNvPr>
          <p:cNvSpPr txBox="1"/>
          <p:nvPr/>
        </p:nvSpPr>
        <p:spPr>
          <a:xfrm>
            <a:off x="997893" y="4812594"/>
            <a:ext cx="2854927" cy="369332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half =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99F68A-414A-A748-8512-49F618250290}"/>
              </a:ext>
            </a:extLst>
          </p:cNvPr>
          <p:cNvSpPr txBox="1"/>
          <p:nvPr/>
        </p:nvSpPr>
        <p:spPr>
          <a:xfrm>
            <a:off x="5267907" y="4769734"/>
            <a:ext cx="1273176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Truncation occurs!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265B68-2B22-9A4C-BCC7-9470D59EACF7}"/>
              </a:ext>
            </a:extLst>
          </p:cNvPr>
          <p:cNvSpPr txBox="1"/>
          <p:nvPr/>
        </p:nvSpPr>
        <p:spPr>
          <a:xfrm>
            <a:off x="997892" y="6124915"/>
            <a:ext cx="3787040" cy="369332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half =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E951F5-1D1F-1E41-B308-90593A513B26}"/>
              </a:ext>
            </a:extLst>
          </p:cNvPr>
          <p:cNvSpPr txBox="1"/>
          <p:nvPr/>
        </p:nvSpPr>
        <p:spPr>
          <a:xfrm>
            <a:off x="997892" y="5685827"/>
            <a:ext cx="2965238" cy="369332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half =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2.0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48C2408-FEF5-6B41-AC1E-821AFC4D9357}"/>
              </a:ext>
            </a:extLst>
          </p:cNvPr>
          <p:cNvSpPr txBox="1"/>
          <p:nvPr/>
        </p:nvSpPr>
        <p:spPr>
          <a:xfrm>
            <a:off x="5216790" y="5708151"/>
            <a:ext cx="373044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Avoid truncation by changing any of the operands to a real number.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068EB3-E205-45DE-A7D8-9A6147D0E720}"/>
              </a:ext>
            </a:extLst>
          </p:cNvPr>
          <p:cNvSpPr txBox="1"/>
          <p:nvPr/>
        </p:nvSpPr>
        <p:spPr>
          <a:xfrm>
            <a:off x="5763719" y="3393680"/>
            <a:ext cx="3053256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Initialize a variable using assignments / function calls.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BD7EDF-947D-4A88-A70E-312D20612313}"/>
              </a:ext>
            </a:extLst>
          </p:cNvPr>
          <p:cNvSpPr txBox="1"/>
          <p:nvPr/>
        </p:nvSpPr>
        <p:spPr>
          <a:xfrm>
            <a:off x="665075" y="2591237"/>
            <a:ext cx="2100755" cy="646331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a, b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= b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8F56C5-0C36-4F57-8BCA-CCFD0E5AC46D}"/>
              </a:ext>
            </a:extLst>
          </p:cNvPr>
          <p:cNvSpPr txBox="1"/>
          <p:nvPr/>
        </p:nvSpPr>
        <p:spPr>
          <a:xfrm>
            <a:off x="2891412" y="2591412"/>
            <a:ext cx="4053298" cy="646331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 = cs1010_read_long();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CS1010_print_long(x); 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3399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Ex#1: Temperature Conversion</a:t>
            </a:r>
            <a:endParaRPr lang="en-GB" sz="31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Week3 </a:t>
            </a:r>
            <a:r>
              <a:rPr dirty="0"/>
              <a:t>- </a:t>
            </a:r>
            <a:fld id="{24D17162-63A3-49DC-92B1-933428BCC85F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1"/>
            <a:ext cx="8363760" cy="132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Write a program to convert a temperature from Fahrenheit degrees to Celsius degrees: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Sample test case: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72557" y="2091146"/>
                <a:ext cx="5565058" cy="91057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𝑐𝑒𝑙𝑠𝑖𝑢𝑠</m:t>
                      </m:r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×(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𝑓𝑎h𝑟𝑒𝑛h𝑒𝑖𝑡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−32)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557" y="2091146"/>
                <a:ext cx="5565058" cy="9105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573206" y="4509410"/>
            <a:ext cx="8363760" cy="187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Try this at home and aim to finish it in </a:t>
            </a:r>
            <a:r>
              <a:rPr lang="en-US" sz="2400" dirty="0">
                <a:solidFill>
                  <a:srgbClr val="FF0000"/>
                </a:solidFill>
              </a:rPr>
              <a:t>10 minutes</a:t>
            </a:r>
            <a:r>
              <a:rPr lang="en-US" sz="2400" dirty="0"/>
              <a:t>!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18224" y="3630907"/>
            <a:ext cx="1426594" cy="7080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32.5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0.277778</a:t>
            </a:r>
            <a:endParaRPr lang="en-SG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17362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Week3 -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1341033" y="1402461"/>
            <a:ext cx="646946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7200" dirty="0">
                <a:solidFill>
                  <a:srgbClr val="0000FF"/>
                </a:solidFill>
              </a:rPr>
              <a:t>Practice… Practice… Practice…</a:t>
            </a:r>
            <a:endParaRPr lang="en-US" sz="4000" dirty="0"/>
          </a:p>
          <a:p>
            <a:pPr marL="288925" indent="-288925"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8712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13262</TotalTime>
  <Words>396</Words>
  <Application>Microsoft Office PowerPoint</Application>
  <PresentationFormat>On-screen Show (4:3)</PresentationFormat>
  <Paragraphs>120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Courier New</vt:lpstr>
      <vt:lpstr>Times New Roman</vt:lpstr>
      <vt:lpstr>Wingdings</vt:lpstr>
      <vt:lpstr>Clarity</vt:lpstr>
      <vt:lpstr>PowerPoint Presentation</vt:lpstr>
      <vt:lpstr>A Sample C Program</vt:lpstr>
      <vt:lpstr>A Sample C Program</vt:lpstr>
      <vt:lpstr>Extremely Common Mistakes</vt:lpstr>
      <vt:lpstr>Ex#1: Temperature Conversion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1228</cp:revision>
  <cp:lastPrinted>2014-06-20T04:24:53Z</cp:lastPrinted>
  <dcterms:created xsi:type="dcterms:W3CDTF">1998-09-05T15:03:32Z</dcterms:created>
  <dcterms:modified xsi:type="dcterms:W3CDTF">2021-02-01T03:57:42Z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