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468" r:id="rId3"/>
    <p:sldId id="603" r:id="rId4"/>
    <p:sldId id="602" r:id="rId5"/>
    <p:sldId id="605" r:id="rId6"/>
    <p:sldId id="608" r:id="rId7"/>
    <p:sldId id="609" r:id="rId8"/>
    <p:sldId id="612" r:id="rId9"/>
    <p:sldId id="611" r:id="rId10"/>
    <p:sldId id="604" r:id="rId11"/>
    <p:sldId id="610" r:id="rId12"/>
    <p:sldId id="525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62FB48-A774-46D5-9A82-D859C958B9D9}" v="184" dt="2021-04-12T04:21:10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5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C328B041-D897-B548-9F0A-DA2B3CC3BF8E}"/>
    <pc:docChg chg="undo custSel modSld">
      <pc:chgData name="Zhao Jin" userId="cd05a825-544c-438a-9ba1-08e63db50b47" providerId="ADAL" clId="{C328B041-D897-B548-9F0A-DA2B3CC3BF8E}" dt="2021-03-08T02:30:29.708" v="502" actId="478"/>
      <pc:docMkLst>
        <pc:docMk/>
      </pc:docMkLst>
      <pc:sldChg chg="addSp delSp modSp">
        <pc:chgData name="Zhao Jin" userId="cd05a825-544c-438a-9ba1-08e63db50b47" providerId="ADAL" clId="{C328B041-D897-B548-9F0A-DA2B3CC3BF8E}" dt="2021-03-08T01:59:34.595" v="472" actId="1076"/>
        <pc:sldMkLst>
          <pc:docMk/>
          <pc:sldMk cId="640598186" sldId="606"/>
        </pc:sldMkLst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2" creationId="{51C58C27-3B14-42B9-A7E7-EA4CB9CA7257}"/>
          </ac:spMkLst>
        </pc:spChg>
        <pc:spChg chg="mod">
          <ac:chgData name="Zhao Jin" userId="cd05a825-544c-438a-9ba1-08e63db50b47" providerId="ADAL" clId="{C328B041-D897-B548-9F0A-DA2B3CC3BF8E}" dt="2021-03-08T01:59:21.250" v="468" actId="20577"/>
          <ac:spMkLst>
            <pc:docMk/>
            <pc:sldMk cId="640598186" sldId="606"/>
            <ac:spMk id="8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11" creationId="{77437CA0-C20C-4626-A0E0-998E2B6D678A}"/>
          </ac:spMkLst>
        </pc:spChg>
        <pc:picChg chg="add del mod">
          <ac:chgData name="Zhao Jin" userId="cd05a825-544c-438a-9ba1-08e63db50b47" providerId="ADAL" clId="{C328B041-D897-B548-9F0A-DA2B3CC3BF8E}" dt="2021-03-08T01:57:23.305" v="289" actId="478"/>
          <ac:picMkLst>
            <pc:docMk/>
            <pc:sldMk cId="640598186" sldId="606"/>
            <ac:picMk id="3" creationId="{C72129A9-B0B8-864C-B99F-BE66C680F726}"/>
          </ac:picMkLst>
        </pc:picChg>
        <pc:picChg chg="add mod">
          <ac:chgData name="Zhao Jin" userId="cd05a825-544c-438a-9ba1-08e63db50b47" providerId="ADAL" clId="{C328B041-D897-B548-9F0A-DA2B3CC3BF8E}" dt="2021-03-08T01:59:34.595" v="472" actId="1076"/>
          <ac:picMkLst>
            <pc:docMk/>
            <pc:sldMk cId="640598186" sldId="606"/>
            <ac:picMk id="4" creationId="{1D40ECF6-344B-FE48-B159-24A367AE2581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5" creationId="{242BC886-F834-413A-AE89-A5BA4EA26039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13" creationId="{099946CC-D55C-427B-87A8-2A28E4640BC5}"/>
          </ac:picMkLst>
        </pc:picChg>
        <pc:cxnChg chg="del mod">
          <ac:chgData name="Zhao Jin" userId="cd05a825-544c-438a-9ba1-08e63db50b47" providerId="ADAL" clId="{C328B041-D897-B548-9F0A-DA2B3CC3BF8E}" dt="2021-03-08T01:57:38.912" v="292" actId="478"/>
          <ac:cxnSpMkLst>
            <pc:docMk/>
            <pc:sldMk cId="640598186" sldId="606"/>
            <ac:cxnSpMk id="18" creationId="{370E7FFF-A963-44C1-90E8-1FD6843962A5}"/>
          </ac:cxnSpMkLst>
        </pc:cxnChg>
      </pc:sldChg>
      <pc:sldChg chg="addSp delSp modSp delAnim modAnim">
        <pc:chgData name="Zhao Jin" userId="cd05a825-544c-438a-9ba1-08e63db50b47" providerId="ADAL" clId="{C328B041-D897-B548-9F0A-DA2B3CC3BF8E}" dt="2021-03-08T02:29:23.604" v="485"/>
        <pc:sldMkLst>
          <pc:docMk/>
          <pc:sldMk cId="282410985" sldId="620"/>
        </pc:sldMkLst>
        <pc:spChg chg="add">
          <ac:chgData name="Zhao Jin" userId="cd05a825-544c-438a-9ba1-08e63db50b47" providerId="ADAL" clId="{C328B041-D897-B548-9F0A-DA2B3CC3BF8E}" dt="2021-03-08T02:29:17.041" v="484"/>
          <ac:spMkLst>
            <pc:docMk/>
            <pc:sldMk cId="282410985" sldId="620"/>
            <ac:spMk id="10" creationId="{2EDFDD67-6333-9844-8194-21DDDD857199}"/>
          </ac:spMkLst>
        </pc:spChg>
        <pc:spChg chg="del">
          <ac:chgData name="Zhao Jin" userId="cd05a825-544c-438a-9ba1-08e63db50b47" providerId="ADAL" clId="{C328B041-D897-B548-9F0A-DA2B3CC3BF8E}" dt="2021-03-08T02:09:27.105" v="473" actId="478"/>
          <ac:spMkLst>
            <pc:docMk/>
            <pc:sldMk cId="282410985" sldId="620"/>
            <ac:spMk id="10" creationId="{DC015A31-59EB-4945-B34A-AB4D01672DA6}"/>
          </ac:spMkLst>
        </pc:spChg>
        <pc:spChg chg="mod">
          <ac:chgData name="Zhao Jin" userId="cd05a825-544c-438a-9ba1-08e63db50b47" providerId="ADAL" clId="{C328B041-D897-B548-9F0A-DA2B3CC3BF8E}" dt="2021-03-08T02:27:37.686" v="482" actId="368"/>
          <ac:spMkLst>
            <pc:docMk/>
            <pc:sldMk cId="282410985" sldId="620"/>
            <ac:spMk id="13" creationId="{A6C30920-C994-477D-BF38-FB31A7971AB0}"/>
          </ac:spMkLst>
        </pc:spChg>
        <pc:spChg chg="mod">
          <ac:chgData name="Zhao Jin" userId="cd05a825-544c-438a-9ba1-08e63db50b47" providerId="ADAL" clId="{C328B041-D897-B548-9F0A-DA2B3CC3BF8E}" dt="2021-03-08T02:26:37.837" v="474" actId="207"/>
          <ac:spMkLst>
            <pc:docMk/>
            <pc:sldMk cId="282410985" sldId="620"/>
            <ac:spMk id="16" creationId="{7D612F80-F399-47C0-9F5C-4D60AC2C8B4A}"/>
          </ac:spMkLst>
        </pc:spChg>
        <pc:spChg chg="mod">
          <ac:chgData name="Zhao Jin" userId="cd05a825-544c-438a-9ba1-08e63db50b47" providerId="ADAL" clId="{C328B041-D897-B548-9F0A-DA2B3CC3BF8E}" dt="2021-03-08T02:27:17.031" v="480" actId="20577"/>
          <ac:spMkLst>
            <pc:docMk/>
            <pc:sldMk cId="282410985" sldId="620"/>
            <ac:spMk id="17" creationId="{C3484D0C-7905-4424-BBC9-B23C55F335D2}"/>
          </ac:spMkLst>
        </pc:spChg>
        <pc:cxnChg chg="add">
          <ac:chgData name="Zhao Jin" userId="cd05a825-544c-438a-9ba1-08e63db50b47" providerId="ADAL" clId="{C328B041-D897-B548-9F0A-DA2B3CC3BF8E}" dt="2021-03-08T02:29:17.041" v="484"/>
          <ac:cxnSpMkLst>
            <pc:docMk/>
            <pc:sldMk cId="282410985" sldId="620"/>
            <ac:cxnSpMk id="11" creationId="{3EB55ED0-34DD-3648-82BE-386DCFECCD9D}"/>
          </ac:cxnSpMkLst>
        </pc:cxnChg>
        <pc:cxnChg chg="del mod">
          <ac:chgData name="Zhao Jin" userId="cd05a825-544c-438a-9ba1-08e63db50b47" providerId="ADAL" clId="{C328B041-D897-B548-9F0A-DA2B3CC3BF8E}" dt="2021-03-08T02:09:27.105" v="473" actId="478"/>
          <ac:cxnSpMkLst>
            <pc:docMk/>
            <pc:sldMk cId="282410985" sldId="620"/>
            <ac:cxnSpMk id="11" creationId="{692DA3A9-F762-430E-A74A-81B0C7CCC482}"/>
          </ac:cxnSpMkLst>
        </pc:cxnChg>
      </pc:sldChg>
      <pc:sldChg chg="modAnim">
        <pc:chgData name="Zhao Jin" userId="cd05a825-544c-438a-9ba1-08e63db50b47" providerId="ADAL" clId="{C328B041-D897-B548-9F0A-DA2B3CC3BF8E}" dt="2021-03-08T02:28:00.489" v="483"/>
        <pc:sldMkLst>
          <pc:docMk/>
          <pc:sldMk cId="3503582036" sldId="622"/>
        </pc:sldMkLst>
      </pc:sldChg>
      <pc:sldChg chg="delSp modSp modAnim">
        <pc:chgData name="Zhao Jin" userId="cd05a825-544c-438a-9ba1-08e63db50b47" providerId="ADAL" clId="{C328B041-D897-B548-9F0A-DA2B3CC3BF8E}" dt="2021-03-08T02:30:29.708" v="502" actId="478"/>
        <pc:sldMkLst>
          <pc:docMk/>
          <pc:sldMk cId="1258830549" sldId="635"/>
        </pc:sldMkLst>
        <pc:spChg chg="mod">
          <ac:chgData name="Zhao Jin" userId="cd05a825-544c-438a-9ba1-08e63db50b47" providerId="ADAL" clId="{C328B041-D897-B548-9F0A-DA2B3CC3BF8E}" dt="2021-03-08T02:30:07.762" v="498" actId="20577"/>
          <ac:spMkLst>
            <pc:docMk/>
            <pc:sldMk cId="1258830549" sldId="635"/>
            <ac:spMk id="13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2:30:29.708" v="502" actId="478"/>
          <ac:spMkLst>
            <pc:docMk/>
            <pc:sldMk cId="1258830549" sldId="635"/>
            <ac:spMk id="60" creationId="{3BA40477-BBC4-485C-A481-816E23593E32}"/>
          </ac:spMkLst>
        </pc:spChg>
      </pc:sldChg>
    </pc:docChg>
  </pc:docChgLst>
  <pc:docChgLst>
    <pc:chgData name="dcszjin@nus.edu.sg" userId="cd05a825-544c-438a-9ba1-08e63db50b47" providerId="ADAL" clId="{6F17B5A8-8938-4206-8B5F-1DF9007C99AC}"/>
    <pc:docChg chg="undo custSel addSld delSld modSld sldOrd">
      <pc:chgData name="dcszjin@nus.edu.sg" userId="cd05a825-544c-438a-9ba1-08e63db50b47" providerId="ADAL" clId="{6F17B5A8-8938-4206-8B5F-1DF9007C99AC}" dt="2021-03-08T06:53:03.979" v="1111" actId="20577"/>
      <pc:docMkLst>
        <pc:docMk/>
      </pc:docMkLst>
      <pc:sldChg chg="modSp mod">
        <pc:chgData name="dcszjin@nus.edu.sg" userId="cd05a825-544c-438a-9ba1-08e63db50b47" providerId="ADAL" clId="{6F17B5A8-8938-4206-8B5F-1DF9007C99AC}" dt="2021-03-01T07:08:40.699" v="1092" actId="1076"/>
        <pc:sldMkLst>
          <pc:docMk/>
          <pc:sldMk cId="0" sldId="256"/>
        </pc:sldMkLst>
        <pc:spChg chg="mod">
          <ac:chgData name="dcszjin@nus.edu.sg" userId="cd05a825-544c-438a-9ba1-08e63db50b47" providerId="ADAL" clId="{6F17B5A8-8938-4206-8B5F-1DF9007C99AC}" dt="2021-03-01T07:08:40.699" v="1092" actId="1076"/>
          <ac:spMkLst>
            <pc:docMk/>
            <pc:sldMk cId="0" sldId="256"/>
            <ac:spMk id="9" creationId="{00000000-0000-0000-0000-000000000000}"/>
          </ac:spMkLst>
        </pc:spChg>
      </pc:sldChg>
      <pc:sldChg chg="modSp mod">
        <pc:chgData name="dcszjin@nus.edu.sg" userId="cd05a825-544c-438a-9ba1-08e63db50b47" providerId="ADAL" clId="{6F17B5A8-8938-4206-8B5F-1DF9007C99AC}" dt="2021-03-01T06:53:46.482" v="1091"/>
        <pc:sldMkLst>
          <pc:docMk/>
          <pc:sldMk cId="4078418712" sldId="525"/>
        </pc:sldMkLst>
        <pc:spChg chg="mod">
          <ac:chgData name="dcszjin@nus.edu.sg" userId="cd05a825-544c-438a-9ba1-08e63db50b47" providerId="ADAL" clId="{6F17B5A8-8938-4206-8B5F-1DF9007C99AC}" dt="2021-03-01T06:52:04.238" v="1079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53:46.482" v="1091"/>
          <ac:spMkLst>
            <pc:docMk/>
            <pc:sldMk cId="4078418712" sldId="525"/>
            <ac:spMk id="43" creationId="{00000000-0000-0000-0000-000000000000}"/>
          </ac:spMkLst>
        </pc:spChg>
      </pc:sldChg>
      <pc:sldChg chg="modSp add del">
        <pc:chgData name="dcszjin@nus.edu.sg" userId="cd05a825-544c-438a-9ba1-08e63db50b47" providerId="ADAL" clId="{6F17B5A8-8938-4206-8B5F-1DF9007C99AC}" dt="2021-03-01T06:53:41.009" v="1088"/>
        <pc:sldMkLst>
          <pc:docMk/>
          <pc:sldMk cId="1427618944" sldId="553"/>
        </pc:sldMkLst>
        <pc:spChg chg="mod">
          <ac:chgData name="dcszjin@nus.edu.sg" userId="cd05a825-544c-438a-9ba1-08e63db50b47" providerId="ADAL" clId="{6F17B5A8-8938-4206-8B5F-1DF9007C99AC}" dt="2021-03-01T06:53:41.009" v="1088"/>
          <ac:spMkLst>
            <pc:docMk/>
            <pc:sldMk cId="1427618944" sldId="553"/>
            <ac:spMk id="7" creationId="{00000000-0000-0000-0000-000000000000}"/>
          </ac:spMkLst>
        </pc:spChg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663851036" sldId="559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971208294" sldId="56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894186310" sldId="56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4156536479" sldId="59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217225800" sldId="59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419983458" sldId="595"/>
        </pc:sldMkLst>
      </pc:sldChg>
      <pc:sldChg chg="addSp delSp modSp add mod ord delAnim">
        <pc:chgData name="dcszjin@nus.edu.sg" userId="cd05a825-544c-438a-9ba1-08e63db50b47" providerId="ADAL" clId="{6F17B5A8-8938-4206-8B5F-1DF9007C99AC}" dt="2021-03-01T06:53:44.441" v="1090"/>
        <pc:sldMkLst>
          <pc:docMk/>
          <pc:sldMk cId="1542002799" sldId="602"/>
        </pc:sldMkLst>
        <pc:spChg chg="mod">
          <ac:chgData name="dcszjin@nus.edu.sg" userId="cd05a825-544c-438a-9ba1-08e63db50b47" providerId="ADAL" clId="{6F17B5A8-8938-4206-8B5F-1DF9007C99AC}" dt="2021-03-01T06:53:44.441" v="1090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32.351" v="669" actId="2057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dcszjin@nus.edu.sg" userId="cd05a825-544c-438a-9ba1-08e63db50b47" providerId="ADAL" clId="{6F17B5A8-8938-4206-8B5F-1DF9007C99AC}" dt="2021-03-01T06:42:19.503" v="628" actId="478"/>
          <ac:spMkLst>
            <pc:docMk/>
            <pc:sldMk cId="1542002799" sldId="602"/>
            <ac:spMk id="9" creationId="{20129D04-99FF-4A42-ADE5-AFF9CECEAD22}"/>
          </ac:spMkLst>
        </pc:spChg>
        <pc:spChg chg="del">
          <ac:chgData name="dcszjin@nus.edu.sg" userId="cd05a825-544c-438a-9ba1-08e63db50b47" providerId="ADAL" clId="{6F17B5A8-8938-4206-8B5F-1DF9007C99AC}" dt="2021-03-01T06:42:34.992" v="670" actId="478"/>
          <ac:spMkLst>
            <pc:docMk/>
            <pc:sldMk cId="1542002799" sldId="602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03.305" v="444" actId="478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dcszjin@nus.edu.sg" userId="cd05a825-544c-438a-9ba1-08e63db50b47" providerId="ADAL" clId="{6F17B5A8-8938-4206-8B5F-1DF9007C99AC}" dt="2021-03-01T06:42:38.623" v="671" actId="1076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2:42.865" v="672"/>
          <ac:spMkLst>
            <pc:docMk/>
            <pc:sldMk cId="1542002799" sldId="602"/>
            <ac:spMk id="14338" creationId="{00000000-0000-0000-0000-000000000000}"/>
          </ac:spMkLst>
        </pc:spChg>
      </pc:sldChg>
      <pc:sldChg chg="addSp delSp modSp add del mod addAnim delAnim">
        <pc:chgData name="dcszjin@nus.edu.sg" userId="cd05a825-544c-438a-9ba1-08e63db50b47" providerId="ADAL" clId="{6F17B5A8-8938-4206-8B5F-1DF9007C99AC}" dt="2021-03-01T07:15:54.669" v="1096" actId="47"/>
        <pc:sldMkLst>
          <pc:docMk/>
          <pc:sldMk cId="600747522" sldId="604"/>
        </pc:sldMkLst>
        <pc:spChg chg="mod">
          <ac:chgData name="dcszjin@nus.edu.sg" userId="cd05a825-544c-438a-9ba1-08e63db50b47" providerId="ADAL" clId="{6F17B5A8-8938-4206-8B5F-1DF9007C99AC}" dt="2021-03-01T06:53:25.590" v="1083" actId="20577"/>
          <ac:spMkLst>
            <pc:docMk/>
            <pc:sldMk cId="600747522" sldId="604"/>
            <ac:spMk id="7" creationId="{00000000-0000-0000-0000-000000000000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3" creationId="{3F5541F9-2A29-4702-81DB-9113464D6256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5" creationId="{6058EEA1-8773-4821-B3B0-5436B0F6DC30}"/>
          </ac:spMkLst>
        </pc:spChg>
        <pc:picChg chg="add del">
          <ac:chgData name="dcszjin@nus.edu.sg" userId="cd05a825-544c-438a-9ba1-08e63db50b47" providerId="ADAL" clId="{6F17B5A8-8938-4206-8B5F-1DF9007C99AC}" dt="2021-03-01T07:14:31.375" v="1095" actId="478"/>
          <ac:picMkLst>
            <pc:docMk/>
            <pc:sldMk cId="600747522" sldId="604"/>
            <ac:picMk id="3" creationId="{D1A42C95-4840-4615-9807-715729F687F8}"/>
          </ac:picMkLst>
        </pc:picChg>
        <pc:cxnChg chg="del">
          <ac:chgData name="dcszjin@nus.edu.sg" userId="cd05a825-544c-438a-9ba1-08e63db50b47" providerId="ADAL" clId="{6F17B5A8-8938-4206-8B5F-1DF9007C99AC}" dt="2021-03-01T07:14:14.894" v="1093" actId="478"/>
          <ac:cxnSpMkLst>
            <pc:docMk/>
            <pc:sldMk cId="600747522" sldId="604"/>
            <ac:cxnSpMk id="9" creationId="{F3038EAF-AF17-4A89-988D-17592CF9D3C5}"/>
          </ac:cxnSpMkLst>
        </pc:cxnChg>
      </pc:sldChg>
      <pc:sldChg chg="modSp add mod">
        <pc:chgData name="dcszjin@nus.edu.sg" userId="cd05a825-544c-438a-9ba1-08e63db50b47" providerId="ADAL" clId="{6F17B5A8-8938-4206-8B5F-1DF9007C99AC}" dt="2021-03-01T06:53:31.297" v="1084"/>
        <pc:sldMkLst>
          <pc:docMk/>
          <pc:sldMk cId="2489370454" sldId="605"/>
        </pc:sldMkLst>
        <pc:spChg chg="mod">
          <ac:chgData name="dcszjin@nus.edu.sg" userId="cd05a825-544c-438a-9ba1-08e63db50b47" providerId="ADAL" clId="{6F17B5A8-8938-4206-8B5F-1DF9007C99AC}" dt="2021-03-01T06:53:31.297" v="1084"/>
          <ac:spMkLst>
            <pc:docMk/>
            <pc:sldMk cId="2489370454" sldId="605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24:15.015" v="54" actId="20577"/>
          <ac:spMkLst>
            <pc:docMk/>
            <pc:sldMk cId="2489370454" sldId="605"/>
            <ac:spMk id="14338" creationId="{00000000-0000-0000-0000-000000000000}"/>
          </ac:spMkLst>
        </pc:spChg>
      </pc:sldChg>
      <pc:sldChg chg="delSp modSp add mod">
        <pc:chgData name="dcszjin@nus.edu.sg" userId="cd05a825-544c-438a-9ba1-08e63db50b47" providerId="ADAL" clId="{6F17B5A8-8938-4206-8B5F-1DF9007C99AC}" dt="2021-03-01T07:17:37.118" v="1107" actId="478"/>
        <pc:sldMkLst>
          <pc:docMk/>
          <pc:sldMk cId="640598186" sldId="606"/>
        </pc:sldMkLst>
        <pc:spChg chg="mod">
          <ac:chgData name="dcszjin@nus.edu.sg" userId="cd05a825-544c-438a-9ba1-08e63db50b47" providerId="ADAL" clId="{6F17B5A8-8938-4206-8B5F-1DF9007C99AC}" dt="2021-03-01T07:16:02.741" v="1102" actId="20577"/>
          <ac:spMkLst>
            <pc:docMk/>
            <pc:sldMk cId="640598186" sldId="606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7:17:32.238" v="1106" actId="6549"/>
          <ac:spMkLst>
            <pc:docMk/>
            <pc:sldMk cId="640598186" sldId="606"/>
            <ac:spMk id="8" creationId="{00000000-0000-0000-0000-000000000000}"/>
          </ac:spMkLst>
        </pc:spChg>
        <pc:spChg chg="del">
          <ac:chgData name="dcszjin@nus.edu.sg" userId="cd05a825-544c-438a-9ba1-08e63db50b47" providerId="ADAL" clId="{6F17B5A8-8938-4206-8B5F-1DF9007C99AC}" dt="2021-03-01T07:17:37.118" v="1107" actId="478"/>
          <ac:spMkLst>
            <pc:docMk/>
            <pc:sldMk cId="640598186" sldId="606"/>
            <ac:spMk id="15" creationId="{6058EEA1-8773-4821-B3B0-5436B0F6DC30}"/>
          </ac:spMkLst>
        </pc:spChg>
      </pc:sldChg>
      <pc:sldChg chg="addSp delSp modSp add del mod delAnim modAnim">
        <pc:chgData name="dcszjin@nus.edu.sg" userId="cd05a825-544c-438a-9ba1-08e63db50b47" providerId="ADAL" clId="{6F17B5A8-8938-4206-8B5F-1DF9007C99AC}" dt="2021-03-01T06:37:08.889" v="418" actId="47"/>
        <pc:sldMkLst>
          <pc:docMk/>
          <pc:sldMk cId="4199745321" sldId="619"/>
        </pc:sldMkLst>
        <pc:spChg chg="add del mod">
          <ac:chgData name="dcszjin@nus.edu.sg" userId="cd05a825-544c-438a-9ba1-08e63db50b47" providerId="ADAL" clId="{6F17B5A8-8938-4206-8B5F-1DF9007C99AC}" dt="2021-03-01T06:32:09.699" v="59" actId="478"/>
          <ac:spMkLst>
            <pc:docMk/>
            <pc:sldMk cId="4199745321" sldId="619"/>
            <ac:spMk id="14" creationId="{4421577C-38FC-4F3C-84F2-9482FE639DE9}"/>
          </ac:spMkLst>
        </pc:spChg>
        <pc:spChg chg="add mod">
          <ac:chgData name="dcszjin@nus.edu.sg" userId="cd05a825-544c-438a-9ba1-08e63db50b47" providerId="ADAL" clId="{6F17B5A8-8938-4206-8B5F-1DF9007C99AC}" dt="2021-03-01T06:33:15.765" v="235" actId="1076"/>
          <ac:spMkLst>
            <pc:docMk/>
            <pc:sldMk cId="4199745321" sldId="619"/>
            <ac:spMk id="16" creationId="{7D612F80-F399-47C0-9F5C-4D60AC2C8B4A}"/>
          </ac:spMkLst>
        </pc:spChg>
        <pc:spChg chg="add mod">
          <ac:chgData name="dcszjin@nus.edu.sg" userId="cd05a825-544c-438a-9ba1-08e63db50b47" providerId="ADAL" clId="{6F17B5A8-8938-4206-8B5F-1DF9007C99AC}" dt="2021-03-01T06:32:52.359" v="172" actId="20577"/>
          <ac:spMkLst>
            <pc:docMk/>
            <pc:sldMk cId="4199745321" sldId="619"/>
            <ac:spMk id="17" creationId="{C3484D0C-7905-4424-BBC9-B23C55F335D2}"/>
          </ac:spMkLst>
        </pc:spChg>
        <pc:spChg chg="mod">
          <ac:chgData name="dcszjin@nus.edu.sg" userId="cd05a825-544c-438a-9ba1-08e63db50b47" providerId="ADAL" clId="{6F17B5A8-8938-4206-8B5F-1DF9007C99AC}" dt="2021-03-01T06:33:38.590" v="238" actId="20577"/>
          <ac:spMkLst>
            <pc:docMk/>
            <pc:sldMk cId="4199745321" sldId="619"/>
            <ac:spMk id="14338" creationId="{00000000-0000-0000-0000-000000000000}"/>
          </ac:spMkLst>
        </pc:spChg>
        <pc:cxnChg chg="add del mod">
          <ac:chgData name="dcszjin@nus.edu.sg" userId="cd05a825-544c-438a-9ba1-08e63db50b47" providerId="ADAL" clId="{6F17B5A8-8938-4206-8B5F-1DF9007C99AC}" dt="2021-03-01T06:32:11.133" v="60" actId="478"/>
          <ac:cxnSpMkLst>
            <pc:docMk/>
            <pc:sldMk cId="4199745321" sldId="619"/>
            <ac:cxnSpMk id="15" creationId="{AA73F58A-8A51-4C68-95B5-4005C24CA43E}"/>
          </ac:cxnSpMkLst>
        </pc:cxnChg>
      </pc:sldChg>
      <pc:sldChg chg="modSp add">
        <pc:chgData name="dcszjin@nus.edu.sg" userId="cd05a825-544c-438a-9ba1-08e63db50b47" providerId="ADAL" clId="{6F17B5A8-8938-4206-8B5F-1DF9007C99AC}" dt="2021-03-01T06:53:33.809" v="1085"/>
        <pc:sldMkLst>
          <pc:docMk/>
          <pc:sldMk cId="282410985" sldId="620"/>
        </pc:sldMkLst>
        <pc:spChg chg="mod">
          <ac:chgData name="dcszjin@nus.edu.sg" userId="cd05a825-544c-438a-9ba1-08e63db50b47" providerId="ADAL" clId="{6F17B5A8-8938-4206-8B5F-1DF9007C99AC}" dt="2021-03-01T06:53:33.809" v="1085"/>
          <ac:spMkLst>
            <pc:docMk/>
            <pc:sldMk cId="282410985" sldId="620"/>
            <ac:spMk id="7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34:44.863" v="242" actId="47"/>
        <pc:sldMkLst>
          <pc:docMk/>
          <pc:sldMk cId="846468992" sldId="621"/>
        </pc:sldMkLst>
      </pc:sldChg>
      <pc:sldChg chg="addSp modSp add mod">
        <pc:chgData name="dcszjin@nus.edu.sg" userId="cd05a825-544c-438a-9ba1-08e63db50b47" providerId="ADAL" clId="{6F17B5A8-8938-4206-8B5F-1DF9007C99AC}" dt="2021-03-01T06:53:35.760" v="1086"/>
        <pc:sldMkLst>
          <pc:docMk/>
          <pc:sldMk cId="3503582036" sldId="622"/>
        </pc:sldMkLst>
        <pc:spChg chg="mod">
          <ac:chgData name="dcszjin@nus.edu.sg" userId="cd05a825-544c-438a-9ba1-08e63db50b47" providerId="ADAL" clId="{6F17B5A8-8938-4206-8B5F-1DF9007C99AC}" dt="2021-03-01T06:53:35.760" v="1086"/>
          <ac:spMkLst>
            <pc:docMk/>
            <pc:sldMk cId="3503582036" sldId="622"/>
            <ac:spMk id="7" creationId="{00000000-0000-0000-0000-000000000000}"/>
          </ac:spMkLst>
        </pc:spChg>
        <pc:spChg chg="add mod">
          <ac:chgData name="dcszjin@nus.edu.sg" userId="cd05a825-544c-438a-9ba1-08e63db50b47" providerId="ADAL" clId="{6F17B5A8-8938-4206-8B5F-1DF9007C99AC}" dt="2021-03-01T06:36:32.980" v="416" actId="14100"/>
          <ac:spMkLst>
            <pc:docMk/>
            <pc:sldMk cId="3503582036" sldId="622"/>
            <ac:spMk id="41" creationId="{4BF763ED-8DB7-4A90-A59F-67B5278E21AA}"/>
          </ac:spMkLst>
        </pc:spChg>
      </pc:sldChg>
      <pc:sldChg chg="modSp add">
        <pc:chgData name="dcszjin@nus.edu.sg" userId="cd05a825-544c-438a-9ba1-08e63db50b47" providerId="ADAL" clId="{6F17B5A8-8938-4206-8B5F-1DF9007C99AC}" dt="2021-03-01T06:53:37.536" v="1087"/>
        <pc:sldMkLst>
          <pc:docMk/>
          <pc:sldMk cId="1258830549" sldId="635"/>
        </pc:sldMkLst>
        <pc:spChg chg="mod">
          <ac:chgData name="dcszjin@nus.edu.sg" userId="cd05a825-544c-438a-9ba1-08e63db50b47" providerId="ADAL" clId="{6F17B5A8-8938-4206-8B5F-1DF9007C99AC}" dt="2021-03-01T06:53:37.536" v="1087"/>
          <ac:spMkLst>
            <pc:docMk/>
            <pc:sldMk cId="1258830549" sldId="635"/>
            <ac:spMk id="7" creationId="{00000000-0000-0000-0000-000000000000}"/>
          </ac:spMkLst>
        </pc:spChg>
      </pc:sldChg>
      <pc:sldChg chg="delSp modSp add del mod delAnim">
        <pc:chgData name="dcszjin@nus.edu.sg" userId="cd05a825-544c-438a-9ba1-08e63db50b47" providerId="ADAL" clId="{6F17B5A8-8938-4206-8B5F-1DF9007C99AC}" dt="2021-03-01T06:38:19.926" v="441" actId="47"/>
        <pc:sldMkLst>
          <pc:docMk/>
          <pc:sldMk cId="1364216338" sldId="636"/>
        </pc:sldMkLst>
        <pc:spChg chg="del">
          <ac:chgData name="dcszjin@nus.edu.sg" userId="cd05a825-544c-438a-9ba1-08e63db50b47" providerId="ADAL" clId="{6F17B5A8-8938-4206-8B5F-1DF9007C99AC}" dt="2021-03-01T06:37:46.888" v="421" actId="478"/>
          <ac:spMkLst>
            <pc:docMk/>
            <pc:sldMk cId="1364216338" sldId="636"/>
            <ac:spMk id="10" creationId="{DC015A31-59EB-4945-B34A-AB4D01672DA6}"/>
          </ac:spMkLst>
        </pc:spChg>
        <pc:spChg chg="mod">
          <ac:chgData name="dcszjin@nus.edu.sg" userId="cd05a825-544c-438a-9ba1-08e63db50b47" providerId="ADAL" clId="{6F17B5A8-8938-4206-8B5F-1DF9007C99AC}" dt="2021-03-01T06:38:06.295" v="440" actId="20577"/>
          <ac:spMkLst>
            <pc:docMk/>
            <pc:sldMk cId="1364216338" sldId="636"/>
            <ac:spMk id="13" creationId="{A6C30920-C994-477D-BF38-FB31A7971AB0}"/>
          </ac:spMkLst>
        </pc:spChg>
        <pc:spChg chg="del">
          <ac:chgData name="dcszjin@nus.edu.sg" userId="cd05a825-544c-438a-9ba1-08e63db50b47" providerId="ADAL" clId="{6F17B5A8-8938-4206-8B5F-1DF9007C99AC}" dt="2021-03-01T06:37:45.864" v="420" actId="478"/>
          <ac:spMkLst>
            <pc:docMk/>
            <pc:sldMk cId="1364216338" sldId="636"/>
            <ac:spMk id="16" creationId="{7D612F80-F399-47C0-9F5C-4D60AC2C8B4A}"/>
          </ac:spMkLst>
        </pc:spChg>
        <pc:spChg chg="del">
          <ac:chgData name="dcszjin@nus.edu.sg" userId="cd05a825-544c-438a-9ba1-08e63db50b47" providerId="ADAL" clId="{6F17B5A8-8938-4206-8B5F-1DF9007C99AC}" dt="2021-03-01T06:37:47.647" v="422" actId="478"/>
          <ac:spMkLst>
            <pc:docMk/>
            <pc:sldMk cId="1364216338" sldId="636"/>
            <ac:spMk id="17" creationId="{C3484D0C-7905-4424-BBC9-B23C55F335D2}"/>
          </ac:spMkLst>
        </pc:spChg>
        <pc:cxnChg chg="mod">
          <ac:chgData name="dcszjin@nus.edu.sg" userId="cd05a825-544c-438a-9ba1-08e63db50b47" providerId="ADAL" clId="{6F17B5A8-8938-4206-8B5F-1DF9007C99AC}" dt="2021-03-01T06:37:46.888" v="421" actId="478"/>
          <ac:cxnSpMkLst>
            <pc:docMk/>
            <pc:sldMk cId="1364216338" sldId="636"/>
            <ac:cxnSpMk id="11" creationId="{692DA3A9-F762-430E-A74A-81B0C7CCC482}"/>
          </ac:cxnSpMkLst>
        </pc:cxnChg>
      </pc:sldChg>
      <pc:sldChg chg="addSp delSp modSp add del mod">
        <pc:chgData name="dcszjin@nus.edu.sg" userId="cd05a825-544c-438a-9ba1-08e63db50b47" providerId="ADAL" clId="{6F17B5A8-8938-4206-8B5F-1DF9007C99AC}" dt="2021-03-01T06:49:01.783" v="721" actId="47"/>
        <pc:sldMkLst>
          <pc:docMk/>
          <pc:sldMk cId="3364444345" sldId="636"/>
        </pc:sldMkLst>
        <pc:spChg chg="mod">
          <ac:chgData name="dcszjin@nus.edu.sg" userId="cd05a825-544c-438a-9ba1-08e63db50b47" providerId="ADAL" clId="{6F17B5A8-8938-4206-8B5F-1DF9007C99AC}" dt="2021-03-01T06:41:04.904" v="586" actId="20577"/>
          <ac:spMkLst>
            <pc:docMk/>
            <pc:sldMk cId="3364444345" sldId="636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09.300" v="625" actId="14100"/>
          <ac:spMkLst>
            <pc:docMk/>
            <pc:sldMk cId="3364444345" sldId="636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1T06:48:58.104" v="720" actId="1076"/>
          <ac:spMkLst>
            <pc:docMk/>
            <pc:sldMk cId="3364444345" sldId="636"/>
            <ac:spMk id="10" creationId="{DD417D5F-2FD6-4918-8478-05A0FB0B5987}"/>
          </ac:spMkLst>
        </pc:spChg>
        <pc:spChg chg="mod">
          <ac:chgData name="dcszjin@nus.edu.sg" userId="cd05a825-544c-438a-9ba1-08e63db50b47" providerId="ADAL" clId="{6F17B5A8-8938-4206-8B5F-1DF9007C99AC}" dt="2021-03-01T06:41:13.573" v="591" actId="1076"/>
          <ac:spMkLst>
            <pc:docMk/>
            <pc:sldMk cId="3364444345" sldId="636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49.191" v="533" actId="478"/>
          <ac:spMkLst>
            <pc:docMk/>
            <pc:sldMk cId="3364444345" sldId="636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1:08.871" v="589" actId="20577"/>
          <ac:spMkLst>
            <pc:docMk/>
            <pc:sldMk cId="3364444345" sldId="636"/>
            <ac:spMk id="14338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41:43.577" v="611"/>
        <pc:sldMkLst>
          <pc:docMk/>
          <pc:sldMk cId="1109647801" sldId="637"/>
        </pc:sldMkLst>
      </pc:sldChg>
      <pc:sldChg chg="addSp modSp add mod">
        <pc:chgData name="dcszjin@nus.edu.sg" userId="cd05a825-544c-438a-9ba1-08e63db50b47" providerId="ADAL" clId="{6F17B5A8-8938-4206-8B5F-1DF9007C99AC}" dt="2021-03-08T06:53:03.979" v="1111" actId="20577"/>
        <pc:sldMkLst>
          <pc:docMk/>
          <pc:sldMk cId="1235845528" sldId="637"/>
        </pc:sldMkLst>
        <pc:spChg chg="mod">
          <ac:chgData name="dcszjin@nus.edu.sg" userId="cd05a825-544c-438a-9ba1-08e63db50b47" providerId="ADAL" clId="{6F17B5A8-8938-4206-8B5F-1DF9007C99AC}" dt="2021-03-01T06:53:42.682" v="1089"/>
          <ac:spMkLst>
            <pc:docMk/>
            <pc:sldMk cId="1235845528" sldId="637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52.890" v="674" actId="6549"/>
          <ac:spMkLst>
            <pc:docMk/>
            <pc:sldMk cId="1235845528" sldId="637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8T06:53:03.979" v="1111" actId="20577"/>
          <ac:spMkLst>
            <pc:docMk/>
            <pc:sldMk cId="1235845528" sldId="637"/>
            <ac:spMk id="10" creationId="{FBA1F209-CAAB-4B47-AA65-381927EA65B9}"/>
          </ac:spMkLst>
        </pc:spChg>
        <pc:spChg chg="add mod">
          <ac:chgData name="dcszjin@nus.edu.sg" userId="cd05a825-544c-438a-9ba1-08e63db50b47" providerId="ADAL" clId="{6F17B5A8-8938-4206-8B5F-1DF9007C99AC}" dt="2021-03-01T06:49:45.475" v="807" actId="14100"/>
          <ac:spMkLst>
            <pc:docMk/>
            <pc:sldMk cId="1235845528" sldId="637"/>
            <ac:spMk id="11" creationId="{5CB410A3-741D-4798-B113-600BAD33641A}"/>
          </ac:spMkLst>
        </pc:spChg>
      </pc:sldChg>
    </pc:docChg>
  </pc:docChgLst>
  <pc:docChgLst>
    <pc:chgData name="Zhao Jin" userId="cd05a825-544c-438a-9ba1-08e63db50b47" providerId="ADAL" clId="{4396834B-C94C-4A03-BF7D-9E9F456CFBC2}"/>
    <pc:docChg chg="modSld">
      <pc:chgData name="Zhao Jin" userId="cd05a825-544c-438a-9ba1-08e63db50b47" providerId="ADAL" clId="{4396834B-C94C-4A03-BF7D-9E9F456CFBC2}" dt="2021-03-10T03:38:09.139" v="2"/>
      <pc:docMkLst>
        <pc:docMk/>
      </pc:docMkLst>
      <pc:sldChg chg="modSp mod">
        <pc:chgData name="Zhao Jin" userId="cd05a825-544c-438a-9ba1-08e63db50b47" providerId="ADAL" clId="{4396834B-C94C-4A03-BF7D-9E9F456CFBC2}" dt="2021-03-10T03:38:01.813" v="1" actId="20577"/>
        <pc:sldMkLst>
          <pc:docMk/>
          <pc:sldMk cId="0" sldId="256"/>
        </pc:sldMkLst>
        <pc:spChg chg="mod">
          <ac:chgData name="Zhao Jin" userId="cd05a825-544c-438a-9ba1-08e63db50b47" providerId="ADAL" clId="{4396834B-C94C-4A03-BF7D-9E9F456CFBC2}" dt="2021-03-10T03:38:01.813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4078418712" sldId="525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4078418712" sldId="525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1427618944" sldId="553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1542002799" sldId="602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1542002799" sldId="602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2489370454" sldId="605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2489370454" sldId="605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640598186" sldId="606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640598186" sldId="606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282410985" sldId="620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282410985" sldId="620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3503582036" sldId="622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3503582036" sldId="622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1258830549" sldId="635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1258830549" sldId="635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1235845528" sldId="637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1235845528" sldId="63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4396834B-C94C-4A03-BF7D-9E9F456CFBC2}" dt="2021-03-10T03:38:09.139" v="2"/>
        <pc:sldMkLst>
          <pc:docMk/>
          <pc:sldMk cId="3042096305" sldId="638"/>
        </pc:sldMkLst>
        <pc:spChg chg="mod">
          <ac:chgData name="Zhao Jin" userId="cd05a825-544c-438a-9ba1-08e63db50b47" providerId="ADAL" clId="{4396834B-C94C-4A03-BF7D-9E9F456CFBC2}" dt="2021-03-10T03:38:09.139" v="2"/>
          <ac:spMkLst>
            <pc:docMk/>
            <pc:sldMk cId="3042096305" sldId="638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8T02:21:29.074" v="2208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FB8F02A0-9B99-4C9E-A1D1-3BF41D9621D7}" dt="2021-02-08T02:19:37.781" v="2198" actId="478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8T02:19:37.781" v="2198" actId="478"/>
          <ac:spMkLst>
            <pc:docMk/>
            <pc:sldMk cId="686532275" sldId="558"/>
            <ac:spMk id="11" creationId="{06D4AE3F-3899-440E-885D-187ED02668FA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8T02:21:29.074" v="2208" actId="20577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8T02:21:29.074" v="2208" actId="20577"/>
          <ac:spMkLst>
            <pc:docMk/>
            <pc:sldMk cId="3959984611" sldId="566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D2C53CB4-D98E-4A4D-AB3B-F903C3FA77B9}"/>
    <pc:docChg chg="undo custSel addSld delSld modSld">
      <pc:chgData name="Zhao Jin" userId="cd05a825-544c-438a-9ba1-08e63db50b47" providerId="ADAL" clId="{D2C53CB4-D98E-4A4D-AB3B-F903C3FA77B9}" dt="2021-03-08T05:37:18.936" v="540"/>
      <pc:docMkLst>
        <pc:docMk/>
      </pc:docMkLst>
      <pc:sldChg chg="modSp mod">
        <pc:chgData name="Zhao Jin" userId="cd05a825-544c-438a-9ba1-08e63db50b47" providerId="ADAL" clId="{D2C53CB4-D98E-4A4D-AB3B-F903C3FA77B9}" dt="2021-03-01T05:22:09.674" v="0" actId="20577"/>
        <pc:sldMkLst>
          <pc:docMk/>
          <pc:sldMk cId="0" sldId="256"/>
        </pc:sldMkLst>
        <pc:spChg chg="mod">
          <ac:chgData name="Zhao Jin" userId="cd05a825-544c-438a-9ba1-08e63db50b47" providerId="ADAL" clId="{D2C53CB4-D98E-4A4D-AB3B-F903C3FA77B9}" dt="2021-03-01T05:22:09.674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Anim">
        <pc:chgData name="Zhao Jin" userId="cd05a825-544c-438a-9ba1-08e63db50b47" providerId="ADAL" clId="{D2C53CB4-D98E-4A4D-AB3B-F903C3FA77B9}" dt="2021-03-08T05:37:18.936" v="540"/>
        <pc:sldMkLst>
          <pc:docMk/>
          <pc:sldMk cId="1427618944" sldId="553"/>
        </pc:sldMkLst>
      </pc:sldChg>
      <pc:sldChg chg="delSp modSp add del mod">
        <pc:chgData name="Zhao Jin" userId="cd05a825-544c-438a-9ba1-08e63db50b47" providerId="ADAL" clId="{D2C53CB4-D98E-4A4D-AB3B-F903C3FA77B9}" dt="2021-03-08T05:22:34.940" v="208" actId="47"/>
        <pc:sldMkLst>
          <pc:docMk/>
          <pc:sldMk cId="830535321" sldId="603"/>
        </pc:sldMkLst>
        <pc:spChg chg="mod">
          <ac:chgData name="Zhao Jin" userId="cd05a825-544c-438a-9ba1-08e63db50b47" providerId="ADAL" clId="{D2C53CB4-D98E-4A4D-AB3B-F903C3FA77B9}" dt="2021-03-08T05:21:33.217" v="57" actId="2057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D2C53CB4-D98E-4A4D-AB3B-F903C3FA77B9}" dt="2021-03-08T05:22:28.711" v="207" actId="20577"/>
          <ac:spMkLst>
            <pc:docMk/>
            <pc:sldMk cId="830535321" sldId="603"/>
            <ac:spMk id="13" creationId="{2B89EFD4-1CE0-424E-8F8A-D7F3C08BDEC9}"/>
          </ac:spMkLst>
        </pc:spChg>
        <pc:spChg chg="del mod">
          <ac:chgData name="Zhao Jin" userId="cd05a825-544c-438a-9ba1-08e63db50b47" providerId="ADAL" clId="{D2C53CB4-D98E-4A4D-AB3B-F903C3FA77B9}" dt="2021-03-08T05:21:46.769" v="83" actId="478"/>
          <ac:spMkLst>
            <pc:docMk/>
            <pc:sldMk cId="830535321" sldId="603"/>
            <ac:spMk id="84" creationId="{C4E05674-68A2-0D4E-8B47-F7A2C6A6B76F}"/>
          </ac:spMkLst>
        </pc:spChg>
      </pc:sldChg>
      <pc:sldChg chg="modSp mod">
        <pc:chgData name="Zhao Jin" userId="cd05a825-544c-438a-9ba1-08e63db50b47" providerId="ADAL" clId="{D2C53CB4-D98E-4A4D-AB3B-F903C3FA77B9}" dt="2021-03-08T05:28:03.001" v="534" actId="20577"/>
        <pc:sldMkLst>
          <pc:docMk/>
          <pc:sldMk cId="640598186" sldId="606"/>
        </pc:sldMkLst>
        <pc:spChg chg="mod">
          <ac:chgData name="Zhao Jin" userId="cd05a825-544c-438a-9ba1-08e63db50b47" providerId="ADAL" clId="{D2C53CB4-D98E-4A4D-AB3B-F903C3FA77B9}" dt="2021-03-08T05:28:03.001" v="534" actId="20577"/>
          <ac:spMkLst>
            <pc:docMk/>
            <pc:sldMk cId="640598186" sldId="606"/>
            <ac:spMk id="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D2C53CB4-D98E-4A4D-AB3B-F903C3FA77B9}" dt="2021-03-08T05:36:39.052" v="539" actId="20577"/>
        <pc:sldMkLst>
          <pc:docMk/>
          <pc:sldMk cId="3042096305" sldId="638"/>
        </pc:sldMkLst>
        <pc:spChg chg="mod">
          <ac:chgData name="Zhao Jin" userId="cd05a825-544c-438a-9ba1-08e63db50b47" providerId="ADAL" clId="{D2C53CB4-D98E-4A4D-AB3B-F903C3FA77B9}" dt="2021-03-08T05:36:39.052" v="539" actId="20577"/>
          <ac:spMkLst>
            <pc:docMk/>
            <pc:sldMk cId="3042096305" sldId="638"/>
            <ac:spMk id="9" creationId="{E822A0D5-9D76-43F4-AB94-614D7B22B21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0" creationId="{2EDFDD67-6333-9844-8194-21DDDD857199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3" creationId="{A6C30920-C994-477D-BF38-FB31A7971AB0}"/>
          </ac:spMkLst>
        </pc:spChg>
        <pc:spChg chg="add mod">
          <ac:chgData name="Zhao Jin" userId="cd05a825-544c-438a-9ba1-08e63db50b47" providerId="ADAL" clId="{D2C53CB4-D98E-4A4D-AB3B-F903C3FA77B9}" dt="2021-03-08T05:26:07.114" v="476" actId="14100"/>
          <ac:spMkLst>
            <pc:docMk/>
            <pc:sldMk cId="3042096305" sldId="638"/>
            <ac:spMk id="14" creationId="{CD66ED8D-22E9-46BD-B6B2-A4DE4AFD1420}"/>
          </ac:spMkLst>
        </pc:spChg>
        <pc:spChg chg="add mod">
          <ac:chgData name="Zhao Jin" userId="cd05a825-544c-438a-9ba1-08e63db50b47" providerId="ADAL" clId="{D2C53CB4-D98E-4A4D-AB3B-F903C3FA77B9}" dt="2021-03-08T05:25:58.556" v="475" actId="20577"/>
          <ac:spMkLst>
            <pc:docMk/>
            <pc:sldMk cId="3042096305" sldId="638"/>
            <ac:spMk id="15" creationId="{75BE2DD8-0814-4469-842A-A7051280292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6" creationId="{7D612F80-F399-47C0-9F5C-4D60AC2C8B4A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7" creationId="{C3484D0C-7905-4424-BBC9-B23C55F335D2}"/>
          </ac:spMkLst>
        </pc:spChg>
        <pc:spChg chg="add mod">
          <ac:chgData name="Zhao Jin" userId="cd05a825-544c-438a-9ba1-08e63db50b47" providerId="ADAL" clId="{D2C53CB4-D98E-4A4D-AB3B-F903C3FA77B9}" dt="2021-03-08T05:26:51.198" v="520" actId="1076"/>
          <ac:spMkLst>
            <pc:docMk/>
            <pc:sldMk cId="3042096305" sldId="638"/>
            <ac:spMk id="18" creationId="{8EDF81D3-9BFD-4CE4-953A-D2263653293A}"/>
          </ac:spMkLst>
        </pc:spChg>
        <pc:spChg chg="mod">
          <ac:chgData name="Zhao Jin" userId="cd05a825-544c-438a-9ba1-08e63db50b47" providerId="ADAL" clId="{D2C53CB4-D98E-4A4D-AB3B-F903C3FA77B9}" dt="2021-03-08T05:22:53.079" v="229" actId="20577"/>
          <ac:spMkLst>
            <pc:docMk/>
            <pc:sldMk cId="3042096305" sldId="638"/>
            <ac:spMk id="14338" creationId="{00000000-0000-0000-0000-000000000000}"/>
          </ac:spMkLst>
        </pc:spChg>
        <pc:cxnChg chg="del mod">
          <ac:chgData name="Zhao Jin" userId="cd05a825-544c-438a-9ba1-08e63db50b47" providerId="ADAL" clId="{D2C53CB4-D98E-4A4D-AB3B-F903C3FA77B9}" dt="2021-03-08T05:22:55.621" v="230" actId="478"/>
          <ac:cxnSpMkLst>
            <pc:docMk/>
            <pc:sldMk cId="3042096305" sldId="638"/>
            <ac:cxnSpMk id="11" creationId="{3EB55ED0-34DD-3648-82BE-386DCFECCD9D}"/>
          </ac:cxnSpMkLst>
        </pc:cxnChg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867F3690-C100-40EE-A937-14612E9F3314}"/>
    <pc:docChg chg="undo custSel addSld delSld modSld">
      <pc:chgData name="Zhao Jin" userId="cd05a825-544c-438a-9ba1-08e63db50b47" providerId="ADAL" clId="{867F3690-C100-40EE-A937-14612E9F3314}" dt="2021-02-15T05:07:12.447" v="312" actId="1076"/>
      <pc:docMkLst>
        <pc:docMk/>
      </pc:docMkLst>
      <pc:sldChg chg="modSp mod">
        <pc:chgData name="Zhao Jin" userId="cd05a825-544c-438a-9ba1-08e63db50b47" providerId="ADAL" clId="{867F3690-C100-40EE-A937-14612E9F3314}" dt="2021-02-10T03:53:02.282" v="0" actId="20577"/>
        <pc:sldMkLst>
          <pc:docMk/>
          <pc:sldMk cId="0" sldId="256"/>
        </pc:sldMkLst>
        <pc:spChg chg="mod">
          <ac:chgData name="Zhao Jin" userId="cd05a825-544c-438a-9ba1-08e63db50b47" providerId="ADAL" clId="{867F3690-C100-40EE-A937-14612E9F3314}" dt="2021-02-10T03:53:02.28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775173622" sldId="52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775173622" sldId="524"/>
            <ac:spMk id="9" creationId="{00000000-0000-0000-0000-000000000000}"/>
          </ac:spMkLst>
        </pc:spChg>
      </pc:sldChg>
      <pc:sldChg chg="modSp mod">
        <pc:chgData name="Zhao Jin" userId="cd05a825-544c-438a-9ba1-08e63db50b47" providerId="ADAL" clId="{867F3690-C100-40EE-A937-14612E9F3314}" dt="2021-02-11T11:16:16.653" v="199" actId="207"/>
        <pc:sldMkLst>
          <pc:docMk/>
          <pc:sldMk cId="4078418712" sldId="525"/>
        </pc:sldMkLst>
        <pc:spChg chg="mod">
          <ac:chgData name="Zhao Jin" userId="cd05a825-544c-438a-9ba1-08e63db50b47" providerId="ADAL" clId="{867F3690-C100-40EE-A937-14612E9F3314}" dt="2021-02-11T11:16:16.653" v="199" actId="20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82118053" sldId="552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82118053" sldId="55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5T04:57:13.323" v="201"/>
        <pc:sldMkLst>
          <pc:docMk/>
          <pc:sldMk cId="1427618944" sldId="553"/>
        </pc:sldMkLst>
        <pc:spChg chg="mod">
          <ac:chgData name="Zhao Jin" userId="cd05a825-544c-438a-9ba1-08e63db50b47" providerId="ADAL" clId="{867F3690-C100-40EE-A937-14612E9F3314}" dt="2021-02-15T04:57:13.323" v="201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082920116" sldId="553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082920116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659983766" sldId="55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686532275" sldId="55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686532275" sldId="558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867F3690-C100-40EE-A937-14612E9F3314}" dt="2021-02-15T04:59:11.851" v="203" actId="207"/>
        <pc:sldMkLst>
          <pc:docMk/>
          <pc:sldMk cId="1663851036" sldId="559"/>
        </pc:sldMkLst>
        <pc:spChg chg="mod">
          <ac:chgData name="Zhao Jin" userId="cd05a825-544c-438a-9ba1-08e63db50b47" providerId="ADAL" clId="{867F3690-C100-40EE-A937-14612E9F3314}" dt="2021-02-11T11:15:11.855" v="41" actId="20577"/>
          <ac:spMkLst>
            <pc:docMk/>
            <pc:sldMk cId="1663851036" sldId="559"/>
            <ac:spMk id="7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5T04:59:11.851" v="203" actId="207"/>
          <ac:spMkLst>
            <pc:docMk/>
            <pc:sldMk cId="1663851036" sldId="559"/>
            <ac:spMk id="16" creationId="{D2096CE0-F283-4186-90FF-7C54FF151885}"/>
          </ac:spMkLst>
        </pc:spChg>
      </pc:sldChg>
      <pc:sldChg chg="addSp delSp modSp add mod">
        <pc:chgData name="Zhao Jin" userId="cd05a825-544c-438a-9ba1-08e63db50b47" providerId="ADAL" clId="{867F3690-C100-40EE-A937-14612E9F3314}" dt="2021-02-15T05:07:12.447" v="312" actId="1076"/>
        <pc:sldMkLst>
          <pc:docMk/>
          <pc:sldMk cId="1971208294" sldId="560"/>
        </pc:sldMkLst>
        <pc:spChg chg="add del mod">
          <ac:chgData name="Zhao Jin" userId="cd05a825-544c-438a-9ba1-08e63db50b47" providerId="ADAL" clId="{867F3690-C100-40EE-A937-14612E9F3314}" dt="2021-02-15T05:06:53.976" v="311"/>
          <ac:spMkLst>
            <pc:docMk/>
            <pc:sldMk cId="1971208294" sldId="560"/>
            <ac:spMk id="2" creationId="{E02B9526-DE6C-475A-8918-F3237759A071}"/>
          </ac:spMkLst>
        </pc:spChg>
        <pc:spChg chg="mod">
          <ac:chgData name="Zhao Jin" userId="cd05a825-544c-438a-9ba1-08e63db50b47" providerId="ADAL" clId="{867F3690-C100-40EE-A937-14612E9F3314}" dt="2021-02-11T11:15:15.706" v="42"/>
          <ac:spMkLst>
            <pc:docMk/>
            <pc:sldMk cId="1971208294" sldId="560"/>
            <ac:spMk id="7" creationId="{00000000-0000-0000-0000-000000000000}"/>
          </ac:spMkLst>
        </pc:spChg>
        <pc:spChg chg="add mod">
          <ac:chgData name="Zhao Jin" userId="cd05a825-544c-438a-9ba1-08e63db50b47" providerId="ADAL" clId="{867F3690-C100-40EE-A937-14612E9F3314}" dt="2021-02-15T05:07:12.447" v="312" actId="1076"/>
          <ac:spMkLst>
            <pc:docMk/>
            <pc:sldMk cId="1971208294" sldId="560"/>
            <ac:spMk id="9" creationId="{9D03A96E-4EDD-4A21-837D-84F7B91B2C3E}"/>
          </ac:spMkLst>
        </pc:spChg>
        <pc:spChg chg="mod">
          <ac:chgData name="Zhao Jin" userId="cd05a825-544c-438a-9ba1-08e63db50b47" providerId="ADAL" clId="{867F3690-C100-40EE-A937-14612E9F3314}" dt="2021-02-15T05:03:49.372" v="211" actId="20577"/>
          <ac:spMkLst>
            <pc:docMk/>
            <pc:sldMk cId="1971208294" sldId="560"/>
            <ac:spMk id="30" creationId="{C70A47A0-816F-405E-B986-DCD3BF78F602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986771488" sldId="561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986771488" sldId="561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4:08.750" v="27" actId="20577"/>
        <pc:sldMkLst>
          <pc:docMk/>
          <pc:sldMk cId="894186310" sldId="564"/>
        </pc:sldMkLst>
        <pc:spChg chg="mod">
          <ac:chgData name="Zhao Jin" userId="cd05a825-544c-438a-9ba1-08e63db50b47" providerId="ADAL" clId="{867F3690-C100-40EE-A937-14612E9F3314}" dt="2021-02-11T11:14:08.750" v="27" actId="2057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276365520" sldId="56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27636552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827193018" sldId="565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827193018" sldId="56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3959984611" sldId="566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3959984611" sldId="56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79329457" sldId="56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79329457" sldId="56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4240540711" sldId="569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240540711" sldId="569"/>
            <ac:spMk id="7" creationId="{00000000-0000-0000-0000-000000000000}"/>
          </ac:spMkLst>
        </pc:spChg>
      </pc:sldChg>
      <pc:sldChg chg="delSp modSp add mod delAnim">
        <pc:chgData name="Zhao Jin" userId="cd05a825-544c-438a-9ba1-08e63db50b47" providerId="ADAL" clId="{867F3690-C100-40EE-A937-14612E9F3314}" dt="2021-02-15T04:58:14.889" v="202" actId="478"/>
        <pc:sldMkLst>
          <pc:docMk/>
          <pc:sldMk cId="4156536479" sldId="590"/>
        </pc:sldMkLst>
        <pc:spChg chg="mod">
          <ac:chgData name="Zhao Jin" userId="cd05a825-544c-438a-9ba1-08e63db50b47" providerId="ADAL" clId="{867F3690-C100-40EE-A937-14612E9F3314}" dt="2021-02-11T11:13:32.173" v="10" actId="20577"/>
          <ac:spMkLst>
            <pc:docMk/>
            <pc:sldMk cId="4156536479" sldId="590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5T04:58:14.889" v="202" actId="478"/>
          <ac:spMkLst>
            <pc:docMk/>
            <pc:sldMk cId="4156536479" sldId="590"/>
            <ac:spMk id="34" creationId="{1DA4B870-5E05-4566-A46F-B6A051179C55}"/>
          </ac:spMkLst>
        </pc:spChg>
      </pc:sldChg>
      <pc:sldChg chg="modSp add mod">
        <pc:chgData name="Zhao Jin" userId="cd05a825-544c-438a-9ba1-08e63db50b47" providerId="ADAL" clId="{867F3690-C100-40EE-A937-14612E9F3314}" dt="2021-02-11T11:13:35.741" v="11"/>
        <pc:sldMkLst>
          <pc:docMk/>
          <pc:sldMk cId="2217225800" sldId="594"/>
        </pc:sldMkLst>
        <pc:spChg chg="mod">
          <ac:chgData name="Zhao Jin" userId="cd05a825-544c-438a-9ba1-08e63db50b47" providerId="ADAL" clId="{867F3690-C100-40EE-A937-14612E9F3314}" dt="2021-02-11T11:13:35.741" v="11"/>
          <ac:spMkLst>
            <pc:docMk/>
            <pc:sldMk cId="2217225800" sldId="594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867F3690-C100-40EE-A937-14612E9F3314}" dt="2021-02-11T11:13:40.184" v="13" actId="478"/>
        <pc:sldMkLst>
          <pc:docMk/>
          <pc:sldMk cId="2419983458" sldId="595"/>
        </pc:sldMkLst>
        <pc:spChg chg="mod">
          <ac:chgData name="Zhao Jin" userId="cd05a825-544c-438a-9ba1-08e63db50b47" providerId="ADAL" clId="{867F3690-C100-40EE-A937-14612E9F3314}" dt="2021-02-11T11:13:37.679" v="12"/>
          <ac:spMkLst>
            <pc:docMk/>
            <pc:sldMk cId="2419983458" sldId="595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1T11:13:40.184" v="13" actId="478"/>
          <ac:spMkLst>
            <pc:docMk/>
            <pc:sldMk cId="2419983458" sldId="595"/>
            <ac:spMk id="9" creationId="{02DD4937-725F-46B8-8AE4-992DF5A782AD}"/>
          </ac:spMkLst>
        </pc:sp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E962FB48-A774-46D5-9A82-D859C958B9D9}"/>
    <pc:docChg chg="undo custSel addSld delSld modSld sldOrd">
      <pc:chgData name="Zhao Jin" userId="cd05a825-544c-438a-9ba1-08e63db50b47" providerId="ADAL" clId="{E962FB48-A774-46D5-9A82-D859C958B9D9}" dt="2021-04-12T04:22:07.534" v="3696" actId="20577"/>
      <pc:docMkLst>
        <pc:docMk/>
      </pc:docMkLst>
      <pc:sldChg chg="modSp mod">
        <pc:chgData name="Zhao Jin" userId="cd05a825-544c-438a-9ba1-08e63db50b47" providerId="ADAL" clId="{E962FB48-A774-46D5-9A82-D859C958B9D9}" dt="2021-03-30T07:28:23.649" v="47" actId="20577"/>
        <pc:sldMkLst>
          <pc:docMk/>
          <pc:sldMk cId="0" sldId="256"/>
        </pc:sldMkLst>
        <pc:spChg chg="mod">
          <ac:chgData name="Zhao Jin" userId="cd05a825-544c-438a-9ba1-08e63db50b47" providerId="ADAL" clId="{E962FB48-A774-46D5-9A82-D859C958B9D9}" dt="2021-03-30T07:28:23.649" v="47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962FB48-A774-46D5-9A82-D859C958B9D9}" dt="2021-03-30T07:28:19.971" v="4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add mod">
        <pc:chgData name="Zhao Jin" userId="cd05a825-544c-438a-9ba1-08e63db50b47" providerId="ADAL" clId="{E962FB48-A774-46D5-9A82-D859C958B9D9}" dt="2021-03-30T07:31:07.129" v="194" actId="6549"/>
        <pc:sldMkLst>
          <pc:docMk/>
          <pc:sldMk cId="2438607696" sldId="468"/>
        </pc:sldMkLst>
        <pc:spChg chg="mod">
          <ac:chgData name="Zhao Jin" userId="cd05a825-544c-438a-9ba1-08e63db50b47" providerId="ADAL" clId="{E962FB48-A774-46D5-9A82-D859C958B9D9}" dt="2021-03-30T07:31:07.129" v="194" actId="6549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962FB48-A774-46D5-9A82-D859C958B9D9}" dt="2021-03-30T07:28:51.379" v="8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962FB48-A774-46D5-9A82-D859C958B9D9}" dt="2021-03-30T07:30:42.643" v="158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E962FB48-A774-46D5-9A82-D859C958B9D9}" dt="2021-04-12T04:20:12.933" v="3507" actId="20577"/>
        <pc:sldMkLst>
          <pc:docMk/>
          <pc:sldMk cId="4078418712" sldId="525"/>
        </pc:sldMkLst>
        <pc:spChg chg="mod">
          <ac:chgData name="Zhao Jin" userId="cd05a825-544c-438a-9ba1-08e63db50b47" providerId="ADAL" clId="{E962FB48-A774-46D5-9A82-D859C958B9D9}" dt="2021-04-12T04:20:12.933" v="3507" actId="20577"/>
          <ac:spMkLst>
            <pc:docMk/>
            <pc:sldMk cId="4078418712" sldId="525"/>
            <ac:spMk id="8" creationId="{00000000-0000-0000-0000-000000000000}"/>
          </ac:spMkLst>
        </pc:spChg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1427618944" sldId="553"/>
        </pc:sldMkLst>
      </pc:sldChg>
      <pc:sldChg chg="delSp modSp mod">
        <pc:chgData name="Zhao Jin" userId="cd05a825-544c-438a-9ba1-08e63db50b47" providerId="ADAL" clId="{E962FB48-A774-46D5-9A82-D859C958B9D9}" dt="2021-04-07T07:16:03.815" v="317" actId="20577"/>
        <pc:sldMkLst>
          <pc:docMk/>
          <pc:sldMk cId="1542002799" sldId="602"/>
        </pc:sldMkLst>
        <pc:spChg chg="mod">
          <ac:chgData name="Zhao Jin" userId="cd05a825-544c-438a-9ba1-08e63db50b47" providerId="ADAL" clId="{E962FB48-A774-46D5-9A82-D859C958B9D9}" dt="2021-03-30T07:31:08.812" v="195" actId="20577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Zhao Jin" userId="cd05a825-544c-438a-9ba1-08e63db50b47" providerId="ADAL" clId="{E962FB48-A774-46D5-9A82-D859C958B9D9}" dt="2021-04-07T07:16:03.815" v="317" actId="20577"/>
          <ac:spMkLst>
            <pc:docMk/>
            <pc:sldMk cId="1542002799" sldId="602"/>
            <ac:spMk id="8" creationId="{00000000-0000-0000-0000-000000000000}"/>
          </ac:spMkLst>
        </pc:spChg>
        <pc:spChg chg="del">
          <ac:chgData name="Zhao Jin" userId="cd05a825-544c-438a-9ba1-08e63db50b47" providerId="ADAL" clId="{E962FB48-A774-46D5-9A82-D859C958B9D9}" dt="2021-04-07T07:12:11.014" v="218" actId="478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E962FB48-A774-46D5-9A82-D859C958B9D9}" dt="2021-04-07T07:11:29.194" v="217" actId="20577"/>
          <ac:spMkLst>
            <pc:docMk/>
            <pc:sldMk cId="1542002799" sldId="602"/>
            <ac:spMk id="14338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E962FB48-A774-46D5-9A82-D859C958B9D9}" dt="2021-04-12T04:21:06.183" v="3576" actId="478"/>
        <pc:sldMkLst>
          <pc:docMk/>
          <pc:sldMk cId="4071526340" sldId="603"/>
        </pc:sldMkLst>
        <pc:spChg chg="add del mod">
          <ac:chgData name="Zhao Jin" userId="cd05a825-544c-438a-9ba1-08e63db50b47" providerId="ADAL" clId="{E962FB48-A774-46D5-9A82-D859C958B9D9}" dt="2021-04-12T04:21:06.183" v="3576" actId="478"/>
          <ac:spMkLst>
            <pc:docMk/>
            <pc:sldMk cId="4071526340" sldId="603"/>
            <ac:spMk id="2" creationId="{43199F39-1904-46AE-9D1C-5E94ECD09742}"/>
          </ac:spMkLst>
        </pc:spChg>
        <pc:spChg chg="mod">
          <ac:chgData name="Zhao Jin" userId="cd05a825-544c-438a-9ba1-08e63db50b47" providerId="ADAL" clId="{E962FB48-A774-46D5-9A82-D859C958B9D9}" dt="2021-04-12T04:17:42.125" v="3289" actId="20577"/>
          <ac:spMkLst>
            <pc:docMk/>
            <pc:sldMk cId="4071526340" sldId="603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E962FB48-A774-46D5-9A82-D859C958B9D9}" dt="2021-04-07T07:16:37.494" v="319"/>
        <pc:sldMkLst>
          <pc:docMk/>
          <pc:sldMk cId="22642075" sldId="604"/>
        </pc:sldMkLst>
      </pc:sldChg>
      <pc:sldChg chg="addSp delSp modSp add del mod">
        <pc:chgData name="Zhao Jin" userId="cd05a825-544c-438a-9ba1-08e63db50b47" providerId="ADAL" clId="{E962FB48-A774-46D5-9A82-D859C958B9D9}" dt="2021-04-07T08:08:57.340" v="3285" actId="1036"/>
        <pc:sldMkLst>
          <pc:docMk/>
          <pc:sldMk cId="3733356969" sldId="604"/>
        </pc:sldMkLst>
        <pc:spChg chg="add del mod">
          <ac:chgData name="Zhao Jin" userId="cd05a825-544c-438a-9ba1-08e63db50b47" providerId="ADAL" clId="{E962FB48-A774-46D5-9A82-D859C958B9D9}" dt="2021-04-07T07:49:00.541" v="2679"/>
          <ac:spMkLst>
            <pc:docMk/>
            <pc:sldMk cId="3733356969" sldId="604"/>
            <ac:spMk id="5" creationId="{3F9E8E12-CE38-44B2-8332-6811D4FA5C99}"/>
          </ac:spMkLst>
        </pc:spChg>
        <pc:spChg chg="add del mod">
          <ac:chgData name="Zhao Jin" userId="cd05a825-544c-438a-9ba1-08e63db50b47" providerId="ADAL" clId="{E962FB48-A774-46D5-9A82-D859C958B9D9}" dt="2021-04-07T07:49:02.001" v="2680" actId="478"/>
          <ac:spMkLst>
            <pc:docMk/>
            <pc:sldMk cId="3733356969" sldId="604"/>
            <ac:spMk id="6" creationId="{36D9E730-7506-4886-B44D-D9AE3637511C}"/>
          </ac:spMkLst>
        </pc:spChg>
        <pc:spChg chg="mod">
          <ac:chgData name="Zhao Jin" userId="cd05a825-544c-438a-9ba1-08e63db50b47" providerId="ADAL" clId="{E962FB48-A774-46D5-9A82-D859C958B9D9}" dt="2021-04-07T07:43:13.494" v="2642" actId="20577"/>
          <ac:spMkLst>
            <pc:docMk/>
            <pc:sldMk cId="3733356969" sldId="604"/>
            <ac:spMk id="8" creationId="{00000000-0000-0000-0000-000000000000}"/>
          </ac:spMkLst>
        </pc:spChg>
        <pc:spChg chg="add del">
          <ac:chgData name="Zhao Jin" userId="cd05a825-544c-438a-9ba1-08e63db50b47" providerId="ADAL" clId="{E962FB48-A774-46D5-9A82-D859C958B9D9}" dt="2021-04-07T07:42:24.724" v="2531" actId="22"/>
          <ac:spMkLst>
            <pc:docMk/>
            <pc:sldMk cId="3733356969" sldId="604"/>
            <ac:spMk id="9" creationId="{280BA9C9-AFFA-436B-8D07-17B25DA6B721}"/>
          </ac:spMkLst>
        </pc:spChg>
        <pc:spChg chg="add mod">
          <ac:chgData name="Zhao Jin" userId="cd05a825-544c-438a-9ba1-08e63db50b47" providerId="ADAL" clId="{E962FB48-A774-46D5-9A82-D859C958B9D9}" dt="2021-04-07T07:43:23.361" v="2645" actId="1076"/>
          <ac:spMkLst>
            <pc:docMk/>
            <pc:sldMk cId="3733356969" sldId="604"/>
            <ac:spMk id="10" creationId="{906FBB40-42E6-4F74-9943-3A5A31E2871B}"/>
          </ac:spMkLst>
        </pc:spChg>
        <pc:spChg chg="add mod">
          <ac:chgData name="Zhao Jin" userId="cd05a825-544c-438a-9ba1-08e63db50b47" providerId="ADAL" clId="{E962FB48-A774-46D5-9A82-D859C958B9D9}" dt="2021-04-07T07:49:17.150" v="2686"/>
          <ac:spMkLst>
            <pc:docMk/>
            <pc:sldMk cId="3733356969" sldId="604"/>
            <ac:spMk id="13" creationId="{206F468F-BAA5-45A6-BBA9-87C11B48A045}"/>
          </ac:spMkLst>
        </pc:spChg>
        <pc:spChg chg="mod">
          <ac:chgData name="Zhao Jin" userId="cd05a825-544c-438a-9ba1-08e63db50b47" providerId="ADAL" clId="{E962FB48-A774-46D5-9A82-D859C958B9D9}" dt="2021-04-07T07:49:59.211" v="2714" actId="20577"/>
          <ac:spMkLst>
            <pc:docMk/>
            <pc:sldMk cId="3733356969" sldId="604"/>
            <ac:spMk id="14338" creationId="{00000000-0000-0000-0000-000000000000}"/>
          </ac:spMkLst>
        </pc:spChg>
        <pc:picChg chg="add del mod">
          <ac:chgData name="Zhao Jin" userId="cd05a825-544c-438a-9ba1-08e63db50b47" providerId="ADAL" clId="{E962FB48-A774-46D5-9A82-D859C958B9D9}" dt="2021-04-07T08:08:39.666" v="3274" actId="478"/>
          <ac:picMkLst>
            <pc:docMk/>
            <pc:sldMk cId="3733356969" sldId="604"/>
            <ac:picMk id="1026" creationId="{75E204DD-7983-40DB-9BB1-86508450AA46}"/>
          </ac:picMkLst>
        </pc:picChg>
        <pc:picChg chg="add mod">
          <ac:chgData name="Zhao Jin" userId="cd05a825-544c-438a-9ba1-08e63db50b47" providerId="ADAL" clId="{E962FB48-A774-46D5-9A82-D859C958B9D9}" dt="2021-04-07T07:49:11.582" v="2685" actId="14100"/>
          <ac:picMkLst>
            <pc:docMk/>
            <pc:sldMk cId="3733356969" sldId="604"/>
            <ac:picMk id="1028" creationId="{91D52B31-8115-4670-B67D-8278A23C3AF5}"/>
          </ac:picMkLst>
        </pc:picChg>
        <pc:picChg chg="add mod">
          <ac:chgData name="Zhao Jin" userId="cd05a825-544c-438a-9ba1-08e63db50b47" providerId="ADAL" clId="{E962FB48-A774-46D5-9A82-D859C958B9D9}" dt="2021-04-07T08:08:57.340" v="3285" actId="1036"/>
          <ac:picMkLst>
            <pc:docMk/>
            <pc:sldMk cId="3733356969" sldId="604"/>
            <ac:picMk id="1030" creationId="{FA6AF059-763C-4660-B4D7-B7898E9D9A1D}"/>
          </ac:picMkLst>
        </pc:picChg>
      </pc:sldChg>
      <pc:sldChg chg="modSp add mod">
        <pc:chgData name="Zhao Jin" userId="cd05a825-544c-438a-9ba1-08e63db50b47" providerId="ADAL" clId="{E962FB48-A774-46D5-9A82-D859C958B9D9}" dt="2021-04-07T07:37:39.672" v="2480" actId="20577"/>
        <pc:sldMkLst>
          <pc:docMk/>
          <pc:sldMk cId="1986457205" sldId="605"/>
        </pc:sldMkLst>
        <pc:spChg chg="mod">
          <ac:chgData name="Zhao Jin" userId="cd05a825-544c-438a-9ba1-08e63db50b47" providerId="ADAL" clId="{E962FB48-A774-46D5-9A82-D859C958B9D9}" dt="2021-04-07T07:37:39.672" v="2480" actId="20577"/>
          <ac:spMkLst>
            <pc:docMk/>
            <pc:sldMk cId="1986457205" sldId="605"/>
            <ac:spMk id="8" creationId="{00000000-0000-0000-0000-000000000000}"/>
          </ac:spMkLst>
        </pc:spChg>
        <pc:spChg chg="mod">
          <ac:chgData name="Zhao Jin" userId="cd05a825-544c-438a-9ba1-08e63db50b47" providerId="ADAL" clId="{E962FB48-A774-46D5-9A82-D859C958B9D9}" dt="2021-04-07T07:21:24.118" v="903" actId="20577"/>
          <ac:spMkLst>
            <pc:docMk/>
            <pc:sldMk cId="1986457205" sldId="605"/>
            <ac:spMk id="14338" creationId="{00000000-0000-0000-0000-000000000000}"/>
          </ac:spMkLst>
        </pc:spChg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2489370454" sldId="605"/>
        </pc:sldMkLst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640598186" sldId="606"/>
        </pc:sldMkLst>
      </pc:sldChg>
      <pc:sldChg chg="modSp add del mod">
        <pc:chgData name="Zhao Jin" userId="cd05a825-544c-438a-9ba1-08e63db50b47" providerId="ADAL" clId="{E962FB48-A774-46D5-9A82-D859C958B9D9}" dt="2021-04-07T07:36:36.841" v="2403" actId="47"/>
        <pc:sldMkLst>
          <pc:docMk/>
          <pc:sldMk cId="3491841051" sldId="606"/>
        </pc:sldMkLst>
        <pc:spChg chg="mod">
          <ac:chgData name="Zhao Jin" userId="cd05a825-544c-438a-9ba1-08e63db50b47" providerId="ADAL" clId="{E962FB48-A774-46D5-9A82-D859C958B9D9}" dt="2021-04-07T07:26:26.697" v="1666" actId="27636"/>
          <ac:spMkLst>
            <pc:docMk/>
            <pc:sldMk cId="3491841051" sldId="606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E962FB48-A774-46D5-9A82-D859C958B9D9}" dt="2021-04-07T07:36:37.630" v="2404" actId="47"/>
        <pc:sldMkLst>
          <pc:docMk/>
          <pc:sldMk cId="3326857269" sldId="607"/>
        </pc:sldMkLst>
      </pc:sldChg>
      <pc:sldChg chg="modSp add mod">
        <pc:chgData name="Zhao Jin" userId="cd05a825-544c-438a-9ba1-08e63db50b47" providerId="ADAL" clId="{E962FB48-A774-46D5-9A82-D859C958B9D9}" dt="2021-04-12T04:18:08.127" v="3291" actId="6549"/>
        <pc:sldMkLst>
          <pc:docMk/>
          <pc:sldMk cId="244432225" sldId="608"/>
        </pc:sldMkLst>
        <pc:spChg chg="mod">
          <ac:chgData name="Zhao Jin" userId="cd05a825-544c-438a-9ba1-08e63db50b47" providerId="ADAL" clId="{E962FB48-A774-46D5-9A82-D859C958B9D9}" dt="2021-04-12T04:18:08.127" v="3291" actId="6549"/>
          <ac:spMkLst>
            <pc:docMk/>
            <pc:sldMk cId="244432225" sldId="608"/>
            <ac:spMk id="8" creationId="{00000000-0000-0000-0000-000000000000}"/>
          </ac:spMkLst>
        </pc:spChg>
      </pc:sldChg>
      <pc:sldChg chg="modSp add mod">
        <pc:chgData name="Zhao Jin" userId="cd05a825-544c-438a-9ba1-08e63db50b47" providerId="ADAL" clId="{E962FB48-A774-46D5-9A82-D859C958B9D9}" dt="2021-04-07T07:37:26.136" v="2470" actId="20577"/>
        <pc:sldMkLst>
          <pc:docMk/>
          <pc:sldMk cId="1540855360" sldId="609"/>
        </pc:sldMkLst>
        <pc:spChg chg="mod">
          <ac:chgData name="Zhao Jin" userId="cd05a825-544c-438a-9ba1-08e63db50b47" providerId="ADAL" clId="{E962FB48-A774-46D5-9A82-D859C958B9D9}" dt="2021-04-07T07:37:26.136" v="2470" actId="20577"/>
          <ac:spMkLst>
            <pc:docMk/>
            <pc:sldMk cId="1540855360" sldId="609"/>
            <ac:spMk id="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E962FB48-A774-46D5-9A82-D859C958B9D9}" dt="2021-04-07T08:08:14.638" v="3271" actId="14100"/>
        <pc:sldMkLst>
          <pc:docMk/>
          <pc:sldMk cId="1712697869" sldId="610"/>
        </pc:sldMkLst>
        <pc:spChg chg="add del mod">
          <ac:chgData name="Zhao Jin" userId="cd05a825-544c-438a-9ba1-08e63db50b47" providerId="ADAL" clId="{E962FB48-A774-46D5-9A82-D859C958B9D9}" dt="2021-04-07T07:59:34.597" v="3089" actId="478"/>
          <ac:spMkLst>
            <pc:docMk/>
            <pc:sldMk cId="1712697869" sldId="610"/>
            <ac:spMk id="3" creationId="{BA23D1D8-7AC7-4370-AC94-ADADF2DA101D}"/>
          </ac:spMkLst>
        </pc:spChg>
        <pc:spChg chg="del">
          <ac:chgData name="Zhao Jin" userId="cd05a825-544c-438a-9ba1-08e63db50b47" providerId="ADAL" clId="{E962FB48-A774-46D5-9A82-D859C958B9D9}" dt="2021-04-07T07:56:00.212" v="2999" actId="478"/>
          <ac:spMkLst>
            <pc:docMk/>
            <pc:sldMk cId="1712697869" sldId="610"/>
            <ac:spMk id="8" creationId="{00000000-0000-0000-0000-000000000000}"/>
          </ac:spMkLst>
        </pc:spChg>
        <pc:spChg chg="add del mod">
          <ac:chgData name="Zhao Jin" userId="cd05a825-544c-438a-9ba1-08e63db50b47" providerId="ADAL" clId="{E962FB48-A774-46D5-9A82-D859C958B9D9}" dt="2021-04-07T08:03:17.082" v="3203" actId="478"/>
          <ac:spMkLst>
            <pc:docMk/>
            <pc:sldMk cId="1712697869" sldId="610"/>
            <ac:spMk id="10" creationId="{A90F1E97-7227-472B-8CA1-955668744C11}"/>
          </ac:spMkLst>
        </pc:spChg>
        <pc:spChg chg="add mod">
          <ac:chgData name="Zhao Jin" userId="cd05a825-544c-438a-9ba1-08e63db50b47" providerId="ADAL" clId="{E962FB48-A774-46D5-9A82-D859C958B9D9}" dt="2021-04-07T08:01:03.914" v="3192" actId="20577"/>
          <ac:spMkLst>
            <pc:docMk/>
            <pc:sldMk cId="1712697869" sldId="610"/>
            <ac:spMk id="11" creationId="{69A4CC2F-16B6-4E5B-A069-E6FF53282629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15" creationId="{A2AE0C06-6BE2-4BCE-8D91-5228626B977D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16" creationId="{E59FD19E-2796-4307-9D5C-7D396CFDF47A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17" creationId="{B37B3090-71D4-403B-B42A-4C055F986455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18" creationId="{AE1CED99-3596-40CD-8160-C7F7233EBDC1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19" creationId="{B0A0DC41-2B58-4F27-BA7C-F74E92661582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20" creationId="{44EF99FC-D830-458E-817D-D83101543BF1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21" creationId="{A4533A59-CFFA-42AD-B880-5CB43A5EF208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22" creationId="{2F520014-CE85-46FA-AA7D-627D91B516A8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23" creationId="{6EB5254A-ED8C-4A70-8B9E-F20B04B7A98C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24" creationId="{16C03342-F621-4F8E-AC10-A4C6AAC52D10}"/>
          </ac:spMkLst>
        </pc:spChg>
        <pc:spChg chg="mod">
          <ac:chgData name="Zhao Jin" userId="cd05a825-544c-438a-9ba1-08e63db50b47" providerId="ADAL" clId="{E962FB48-A774-46D5-9A82-D859C958B9D9}" dt="2021-04-07T08:05:47.525" v="3207" actId="6549"/>
          <ac:spMkLst>
            <pc:docMk/>
            <pc:sldMk cId="1712697869" sldId="610"/>
            <ac:spMk id="27" creationId="{ECA89FD1-C160-4D7A-A671-46B353656EDE}"/>
          </ac:spMkLst>
        </pc:spChg>
        <pc:spChg chg="mod">
          <ac:chgData name="Zhao Jin" userId="cd05a825-544c-438a-9ba1-08e63db50b47" providerId="ADAL" clId="{E962FB48-A774-46D5-9A82-D859C958B9D9}" dt="2021-04-07T08:02:12.962" v="3197" actId="1076"/>
          <ac:spMkLst>
            <pc:docMk/>
            <pc:sldMk cId="1712697869" sldId="610"/>
            <ac:spMk id="29" creationId="{D1CF4FB4-C2A6-47AF-BDE0-11DC16E7EA57}"/>
          </ac:spMkLst>
        </pc:spChg>
        <pc:spChg chg="add del mod">
          <ac:chgData name="Zhao Jin" userId="cd05a825-544c-438a-9ba1-08e63db50b47" providerId="ADAL" clId="{E962FB48-A774-46D5-9A82-D859C958B9D9}" dt="2021-04-07T08:05:45.960" v="3206" actId="478"/>
          <ac:spMkLst>
            <pc:docMk/>
            <pc:sldMk cId="1712697869" sldId="610"/>
            <ac:spMk id="30" creationId="{53D02B81-1B08-4E48-8560-9C8260A7DF76}"/>
          </ac:spMkLst>
        </pc:spChg>
        <pc:spChg chg="add mod">
          <ac:chgData name="Zhao Jin" userId="cd05a825-544c-438a-9ba1-08e63db50b47" providerId="ADAL" clId="{E962FB48-A774-46D5-9A82-D859C958B9D9}" dt="2021-04-07T08:08:14.638" v="3271" actId="14100"/>
          <ac:spMkLst>
            <pc:docMk/>
            <pc:sldMk cId="1712697869" sldId="610"/>
            <ac:spMk id="38" creationId="{492DD4CD-F7FA-4041-AE0A-4D127950133A}"/>
          </ac:spMkLst>
        </pc:spChg>
        <pc:spChg chg="mod">
          <ac:chgData name="Zhao Jin" userId="cd05a825-544c-438a-9ba1-08e63db50b47" providerId="ADAL" clId="{E962FB48-A774-46D5-9A82-D859C958B9D9}" dt="2021-04-07T07:56:53.949" v="3009" actId="1076"/>
          <ac:spMkLst>
            <pc:docMk/>
            <pc:sldMk cId="1712697869" sldId="610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E962FB48-A774-46D5-9A82-D859C958B9D9}" dt="2021-04-07T08:05:45.960" v="3206" actId="478"/>
          <ac:grpSpMkLst>
            <pc:docMk/>
            <pc:sldMk cId="1712697869" sldId="610"/>
            <ac:grpSpMk id="13" creationId="{F8C2BFAE-9C73-44E5-8DDD-7A0E5039CB3C}"/>
          </ac:grpSpMkLst>
        </pc:grpChg>
        <pc:grpChg chg="mod">
          <ac:chgData name="Zhao Jin" userId="cd05a825-544c-438a-9ba1-08e63db50b47" providerId="ADAL" clId="{E962FB48-A774-46D5-9A82-D859C958B9D9}" dt="2021-04-07T08:02:12.962" v="3197" actId="1076"/>
          <ac:grpSpMkLst>
            <pc:docMk/>
            <pc:sldMk cId="1712697869" sldId="610"/>
            <ac:grpSpMk id="14" creationId="{2B94D13B-7AA8-41F9-BE91-F16B877883E5}"/>
          </ac:grpSpMkLst>
        </pc:grpChg>
        <pc:grpChg chg="add del mod">
          <ac:chgData name="Zhao Jin" userId="cd05a825-544c-438a-9ba1-08e63db50b47" providerId="ADAL" clId="{E962FB48-A774-46D5-9A82-D859C958B9D9}" dt="2021-04-07T08:05:48.668" v="3208" actId="478"/>
          <ac:grpSpMkLst>
            <pc:docMk/>
            <pc:sldMk cId="1712697869" sldId="610"/>
            <ac:grpSpMk id="25" creationId="{689FE226-5E55-47B6-9990-FA19F2304019}"/>
          </ac:grpSpMkLst>
        </pc:grpChg>
        <pc:picChg chg="add del mod modCrop">
          <ac:chgData name="Zhao Jin" userId="cd05a825-544c-438a-9ba1-08e63db50b47" providerId="ADAL" clId="{E962FB48-A774-46D5-9A82-D859C958B9D9}" dt="2021-04-07T08:07:22.710" v="3213" actId="478"/>
          <ac:picMkLst>
            <pc:docMk/>
            <pc:sldMk cId="1712697869" sldId="610"/>
            <ac:picMk id="5" creationId="{73DC4876-9F06-49B4-B542-02929A1E6BD9}"/>
          </ac:picMkLst>
        </pc:picChg>
        <pc:picChg chg="add mod">
          <ac:chgData name="Zhao Jin" userId="cd05a825-544c-438a-9ba1-08e63db50b47" providerId="ADAL" clId="{E962FB48-A774-46D5-9A82-D859C958B9D9}" dt="2021-04-07T08:07:54.011" v="3267" actId="1035"/>
          <ac:picMkLst>
            <pc:docMk/>
            <pc:sldMk cId="1712697869" sldId="610"/>
            <ac:picMk id="9" creationId="{2F29BC31-74A0-4B0D-88DC-A9BA2C71967B}"/>
          </ac:picMkLst>
        </pc:picChg>
        <pc:picChg chg="add del mod">
          <ac:chgData name="Zhao Jin" userId="cd05a825-544c-438a-9ba1-08e63db50b47" providerId="ADAL" clId="{E962FB48-A774-46D5-9A82-D859C958B9D9}" dt="2021-04-07T08:05:42.981" v="3204" actId="478"/>
          <ac:picMkLst>
            <pc:docMk/>
            <pc:sldMk cId="1712697869" sldId="610"/>
            <ac:picMk id="31" creationId="{22E40114-0EB8-442E-8C8E-3F4CA5D07E59}"/>
          </ac:picMkLst>
        </pc:picChg>
        <pc:picChg chg="add mod">
          <ac:chgData name="Zhao Jin" userId="cd05a825-544c-438a-9ba1-08e63db50b47" providerId="ADAL" clId="{E962FB48-A774-46D5-9A82-D859C958B9D9}" dt="2021-04-07T08:07:52.854" v="3256" actId="1036"/>
          <ac:picMkLst>
            <pc:docMk/>
            <pc:sldMk cId="1712697869" sldId="610"/>
            <ac:picMk id="33" creationId="{0DDCC793-94DB-4CAF-A769-F2B762469CC8}"/>
          </ac:picMkLst>
        </pc:picChg>
        <pc:picChg chg="add del mod">
          <ac:chgData name="Zhao Jin" userId="cd05a825-544c-438a-9ba1-08e63db50b47" providerId="ADAL" clId="{E962FB48-A774-46D5-9A82-D859C958B9D9}" dt="2021-04-07T07:57:25.486" v="3016" actId="478"/>
          <ac:picMkLst>
            <pc:docMk/>
            <pc:sldMk cId="1712697869" sldId="610"/>
            <ac:picMk id="3074" creationId="{1CC87D43-A269-4CD6-9207-4B51CB1C8B78}"/>
          </ac:picMkLst>
        </pc:picChg>
        <pc:picChg chg="add del mod">
          <ac:chgData name="Zhao Jin" userId="cd05a825-544c-438a-9ba1-08e63db50b47" providerId="ADAL" clId="{E962FB48-A774-46D5-9A82-D859C958B9D9}" dt="2021-04-07T08:03:12.251" v="3200" actId="478"/>
          <ac:picMkLst>
            <pc:docMk/>
            <pc:sldMk cId="1712697869" sldId="610"/>
            <ac:picMk id="3076" creationId="{D36B099C-B2D2-4CEB-839E-6DE8C98D1B8C}"/>
          </ac:picMkLst>
        </pc:picChg>
        <pc:cxnChg chg="mod">
          <ac:chgData name="Zhao Jin" userId="cd05a825-544c-438a-9ba1-08e63db50b47" providerId="ADAL" clId="{E962FB48-A774-46D5-9A82-D859C958B9D9}" dt="2021-04-07T08:02:12.962" v="3197" actId="1076"/>
          <ac:cxnSpMkLst>
            <pc:docMk/>
            <pc:sldMk cId="1712697869" sldId="610"/>
            <ac:cxnSpMk id="26" creationId="{D82E9F01-FD56-43B6-AE65-8DF76121531F}"/>
          </ac:cxnSpMkLst>
        </pc:cxnChg>
        <pc:cxnChg chg="mod">
          <ac:chgData name="Zhao Jin" userId="cd05a825-544c-438a-9ba1-08e63db50b47" providerId="ADAL" clId="{E962FB48-A774-46D5-9A82-D859C958B9D9}" dt="2021-04-07T08:02:12.962" v="3197" actId="1076"/>
          <ac:cxnSpMkLst>
            <pc:docMk/>
            <pc:sldMk cId="1712697869" sldId="610"/>
            <ac:cxnSpMk id="28" creationId="{F8924F82-96E8-48C9-B53C-E264F3B92B06}"/>
          </ac:cxnSpMkLst>
        </pc:cxnChg>
      </pc:sldChg>
      <pc:sldChg chg="addSp delSp modSp add mod modAnim">
        <pc:chgData name="Zhao Jin" userId="cd05a825-544c-438a-9ba1-08e63db50b47" providerId="ADAL" clId="{E962FB48-A774-46D5-9A82-D859C958B9D9}" dt="2021-04-12T04:19:37.279" v="3415" actId="20577"/>
        <pc:sldMkLst>
          <pc:docMk/>
          <pc:sldMk cId="875106389" sldId="611"/>
        </pc:sldMkLst>
        <pc:spChg chg="add del mod">
          <ac:chgData name="Zhao Jin" userId="cd05a825-544c-438a-9ba1-08e63db50b47" providerId="ADAL" clId="{E962FB48-A774-46D5-9A82-D859C958B9D9}" dt="2021-04-07T07:53:40.956" v="2803" actId="478"/>
          <ac:spMkLst>
            <pc:docMk/>
            <pc:sldMk cId="875106389" sldId="611"/>
            <ac:spMk id="3" creationId="{FDEDD2DF-50D7-425C-A821-A612961D8689}"/>
          </ac:spMkLst>
        </pc:spChg>
        <pc:spChg chg="add del mod">
          <ac:chgData name="Zhao Jin" userId="cd05a825-544c-438a-9ba1-08e63db50b47" providerId="ADAL" clId="{E962FB48-A774-46D5-9A82-D859C958B9D9}" dt="2021-04-07T07:54:30.407" v="2960" actId="478"/>
          <ac:spMkLst>
            <pc:docMk/>
            <pc:sldMk cId="875106389" sldId="611"/>
            <ac:spMk id="5" creationId="{23DA7B70-DBFD-4438-AA65-600E673D712A}"/>
          </ac:spMkLst>
        </pc:spChg>
        <pc:spChg chg="add del mod">
          <ac:chgData name="Zhao Jin" userId="cd05a825-544c-438a-9ba1-08e63db50b47" providerId="ADAL" clId="{E962FB48-A774-46D5-9A82-D859C958B9D9}" dt="2021-04-07T07:54:28.238" v="2959" actId="478"/>
          <ac:spMkLst>
            <pc:docMk/>
            <pc:sldMk cId="875106389" sldId="611"/>
            <ac:spMk id="8" creationId="{00000000-0000-0000-0000-000000000000}"/>
          </ac:spMkLst>
        </pc:spChg>
        <pc:spChg chg="del">
          <ac:chgData name="Zhao Jin" userId="cd05a825-544c-438a-9ba1-08e63db50b47" providerId="ADAL" clId="{E962FB48-A774-46D5-9A82-D859C958B9D9}" dt="2021-04-07T07:50:02.301" v="2715" actId="478"/>
          <ac:spMkLst>
            <pc:docMk/>
            <pc:sldMk cId="875106389" sldId="611"/>
            <ac:spMk id="10" creationId="{906FBB40-42E6-4F74-9943-3A5A31E2871B}"/>
          </ac:spMkLst>
        </pc:spChg>
        <pc:spChg chg="del">
          <ac:chgData name="Zhao Jin" userId="cd05a825-544c-438a-9ba1-08e63db50b47" providerId="ADAL" clId="{E962FB48-A774-46D5-9A82-D859C958B9D9}" dt="2021-04-07T07:50:02.301" v="2715" actId="478"/>
          <ac:spMkLst>
            <pc:docMk/>
            <pc:sldMk cId="875106389" sldId="611"/>
            <ac:spMk id="13" creationId="{206F468F-BAA5-45A6-BBA9-87C11B48A045}"/>
          </ac:spMkLst>
        </pc:spChg>
        <pc:spChg chg="add mod ord">
          <ac:chgData name="Zhao Jin" userId="cd05a825-544c-438a-9ba1-08e63db50b47" providerId="ADAL" clId="{E962FB48-A774-46D5-9A82-D859C958B9D9}" dt="2021-04-12T04:19:37.279" v="3415" actId="20577"/>
          <ac:spMkLst>
            <pc:docMk/>
            <pc:sldMk cId="875106389" sldId="611"/>
            <ac:spMk id="14" creationId="{B4F4E329-093E-49B3-B244-F0496FF22AB3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0" creationId="{F2A9998E-6DC3-4D04-B6BF-02AC1919E87F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1" creationId="{D9618AD3-49FC-4012-ABB9-754837305867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2" creationId="{D3C11458-41E0-4C28-9AE4-E4833039ABC7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3" creationId="{FC28A598-58A9-47D6-93A0-4AEE6F9D882F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4" creationId="{48EDE6BE-2BC0-413F-99AB-C32F2B20A0E9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5" creationId="{C507A2B1-7F52-4348-ADBD-F3D70C55AC41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6" creationId="{5D9D7D4C-3959-425A-8D34-AA1D04496140}"/>
          </ac:spMkLst>
        </pc:spChg>
        <pc:spChg chg="mod">
          <ac:chgData name="Zhao Jin" userId="cd05a825-544c-438a-9ba1-08e63db50b47" providerId="ADAL" clId="{E962FB48-A774-46D5-9A82-D859C958B9D9}" dt="2021-04-07T07:55:38.350" v="2976"/>
          <ac:spMkLst>
            <pc:docMk/>
            <pc:sldMk cId="875106389" sldId="611"/>
            <ac:spMk id="27" creationId="{6C1A6BD4-ED0A-4E5E-B138-A46F820DC112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0" creationId="{5DC3D4ED-F430-402C-90E2-7158170C8A68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1" creationId="{3DEE8F59-4FF0-4FD4-8F20-34C83A4ADD46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2" creationId="{16630434-E6C6-4DB4-B54D-80FE464E9A19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3" creationId="{1BE105D9-999F-4591-9AE9-15CD555F0FC8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4" creationId="{96682680-64EF-490C-BC3E-CE8A651EC144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5" creationId="{584DC6BF-FA0E-4A62-BF03-ECCE10CF287E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6" creationId="{D213FC0F-FE78-43C1-AA5C-C64C35051193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37" creationId="{0AF63532-0E1B-4364-8858-467390F6BB2B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0" creationId="{D226B7E0-5CD1-4F41-B0F7-1C280AC85B52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1" creationId="{A5EDB5A6-6EED-4C3E-85EC-D568DAF5B4D8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2" creationId="{19F588A2-7451-43AA-A1D8-828196EBC4C1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3" creationId="{85B8A849-EB01-4AFA-9423-137758B23C01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4" creationId="{6A3E211D-D420-4926-B6B1-E423C48E7D7B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5" creationId="{4B03A20E-BD7D-44F2-B3D5-91AB3DB08906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6" creationId="{06334304-F922-40AC-AAC6-099B217C4903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7" creationId="{11BE4A5D-4D01-4BF0-890A-090F4236F77A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8" creationId="{F098D2BE-E82E-4F95-B01D-A4AD73508BE5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49" creationId="{D5BC1053-DEF4-453B-8E95-B2585E6591B3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50" creationId="{21EB5388-B019-4BA1-81BC-DDA208438B2F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51" creationId="{81FB5BE1-6AE0-4F66-8A8E-FBA30629A204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52" creationId="{6C6E70B4-C769-4719-9CD4-19118B2C3C15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53" creationId="{180925D3-F400-446D-B71B-14FC90185A23}"/>
          </ac:spMkLst>
        </pc:spChg>
        <pc:spChg chg="mod">
          <ac:chgData name="Zhao Jin" userId="cd05a825-544c-438a-9ba1-08e63db50b47" providerId="ADAL" clId="{E962FB48-A774-46D5-9A82-D859C958B9D9}" dt="2021-04-07T07:58:36.406" v="3026" actId="1076"/>
          <ac:spMkLst>
            <pc:docMk/>
            <pc:sldMk cId="875106389" sldId="611"/>
            <ac:spMk id="54" creationId="{898EA268-D93E-4C9A-B1A3-07CB407CCF1F}"/>
          </ac:spMkLst>
        </pc:spChg>
        <pc:spChg chg="add del mod">
          <ac:chgData name="Zhao Jin" userId="cd05a825-544c-438a-9ba1-08e63db50b47" providerId="ADAL" clId="{E962FB48-A774-46D5-9A82-D859C958B9D9}" dt="2021-04-07T08:00:18.336" v="3112" actId="478"/>
          <ac:spMkLst>
            <pc:docMk/>
            <pc:sldMk cId="875106389" sldId="611"/>
            <ac:spMk id="55" creationId="{06F7E519-5BF5-4084-8E42-199B4D074EFD}"/>
          </ac:spMkLst>
        </pc:spChg>
        <pc:spChg chg="add del mod">
          <ac:chgData name="Zhao Jin" userId="cd05a825-544c-438a-9ba1-08e63db50b47" providerId="ADAL" clId="{E962FB48-A774-46D5-9A82-D859C958B9D9}" dt="2021-04-07T08:00:18.336" v="3112" actId="478"/>
          <ac:spMkLst>
            <pc:docMk/>
            <pc:sldMk cId="875106389" sldId="611"/>
            <ac:spMk id="56" creationId="{851B531C-3B94-4248-A1E1-A9FEBDCF355A}"/>
          </ac:spMkLst>
        </pc:spChg>
        <pc:spChg chg="add del mod">
          <ac:chgData name="Zhao Jin" userId="cd05a825-544c-438a-9ba1-08e63db50b47" providerId="ADAL" clId="{E962FB48-A774-46D5-9A82-D859C958B9D9}" dt="2021-04-07T08:00:18.336" v="3112" actId="478"/>
          <ac:spMkLst>
            <pc:docMk/>
            <pc:sldMk cId="875106389" sldId="611"/>
            <ac:spMk id="57" creationId="{508F5E7B-AF81-4CEB-B840-BE6F308CADC5}"/>
          </ac:spMkLst>
        </pc:spChg>
        <pc:spChg chg="del mod">
          <ac:chgData name="Zhao Jin" userId="cd05a825-544c-438a-9ba1-08e63db50b47" providerId="ADAL" clId="{E962FB48-A774-46D5-9A82-D859C958B9D9}" dt="2021-04-07T08:00:26.619" v="3115" actId="478"/>
          <ac:spMkLst>
            <pc:docMk/>
            <pc:sldMk cId="875106389" sldId="611"/>
            <ac:spMk id="60" creationId="{99DD6931-1576-410C-B22C-DEF249E961C1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1" creationId="{F0AAC96C-77B2-4347-80E1-38589739C1A5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2" creationId="{0C3EF8CA-B5B1-41CB-ABFE-9B1912313EA7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3" creationId="{B5115239-DF19-4381-A000-63C099F37020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4" creationId="{A76A3A62-DA69-4D35-8F61-457EE55F93D7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5" creationId="{525135C4-CC80-4A08-8160-D90776D62D6E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6" creationId="{0B7833B2-A739-43F9-8AA0-D74A7AB80D23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7" creationId="{CBD3A04C-AD2C-4E19-95B6-1E812C703CE0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8" creationId="{EC9D5FCF-882C-4FEC-9104-6929AE135FCC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69" creationId="{55D0321C-7940-4441-A6EF-7CD8A379F478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72" creationId="{5D4F842D-5394-45F5-81FD-D83A939D825D}"/>
          </ac:spMkLst>
        </pc:spChg>
        <pc:spChg chg="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74" creationId="{1DE21741-9449-4D08-89FF-45DD1EE0F29E}"/>
          </ac:spMkLst>
        </pc:spChg>
        <pc:spChg chg="add mod">
          <ac:chgData name="Zhao Jin" userId="cd05a825-544c-438a-9ba1-08e63db50b47" providerId="ADAL" clId="{E962FB48-A774-46D5-9A82-D859C958B9D9}" dt="2021-04-07T08:00:46.697" v="3160" actId="1037"/>
          <ac:spMkLst>
            <pc:docMk/>
            <pc:sldMk cId="875106389" sldId="611"/>
            <ac:spMk id="75" creationId="{7F53AE7C-9F57-4F49-B033-02A38B26286B}"/>
          </ac:spMkLst>
        </pc:spChg>
        <pc:spChg chg="mod">
          <ac:chgData name="Zhao Jin" userId="cd05a825-544c-438a-9ba1-08e63db50b47" providerId="ADAL" clId="{E962FB48-A774-46D5-9A82-D859C958B9D9}" dt="2021-04-07T07:49:52.809" v="2704" actId="5793"/>
          <ac:spMkLst>
            <pc:docMk/>
            <pc:sldMk cId="875106389" sldId="611"/>
            <ac:spMk id="14338" creationId="{00000000-0000-0000-0000-000000000000}"/>
          </ac:spMkLst>
        </pc:spChg>
        <pc:grpChg chg="add mod">
          <ac:chgData name="Zhao Jin" userId="cd05a825-544c-438a-9ba1-08e63db50b47" providerId="ADAL" clId="{E962FB48-A774-46D5-9A82-D859C958B9D9}" dt="2021-04-07T08:00:53.378" v="3175" actId="1035"/>
          <ac:grpSpMkLst>
            <pc:docMk/>
            <pc:sldMk cId="875106389" sldId="611"/>
            <ac:grpSpMk id="19" creationId="{E89FF6CA-6E23-4656-9D72-F8AC82FA5FD3}"/>
          </ac:grpSpMkLst>
        </pc:grpChg>
        <pc:grpChg chg="add del mod">
          <ac:chgData name="Zhao Jin" userId="cd05a825-544c-438a-9ba1-08e63db50b47" providerId="ADAL" clId="{E962FB48-A774-46D5-9A82-D859C958B9D9}" dt="2021-04-07T08:00:16.328" v="3110" actId="478"/>
          <ac:grpSpMkLst>
            <pc:docMk/>
            <pc:sldMk cId="875106389" sldId="611"/>
            <ac:grpSpMk id="28" creationId="{76AC03DE-B133-4D96-9E37-0DA85AB0CCC3}"/>
          </ac:grpSpMkLst>
        </pc:grpChg>
        <pc:grpChg chg="mod">
          <ac:chgData name="Zhao Jin" userId="cd05a825-544c-438a-9ba1-08e63db50b47" providerId="ADAL" clId="{E962FB48-A774-46D5-9A82-D859C958B9D9}" dt="2021-04-07T07:58:36.406" v="3026" actId="1076"/>
          <ac:grpSpMkLst>
            <pc:docMk/>
            <pc:sldMk cId="875106389" sldId="611"/>
            <ac:grpSpMk id="29" creationId="{928EE753-AF54-44E3-9631-8340A26FDCBF}"/>
          </ac:grpSpMkLst>
        </pc:grpChg>
        <pc:grpChg chg="mod">
          <ac:chgData name="Zhao Jin" userId="cd05a825-544c-438a-9ba1-08e63db50b47" providerId="ADAL" clId="{E962FB48-A774-46D5-9A82-D859C958B9D9}" dt="2021-04-07T07:58:36.406" v="3026" actId="1076"/>
          <ac:grpSpMkLst>
            <pc:docMk/>
            <pc:sldMk cId="875106389" sldId="611"/>
            <ac:grpSpMk id="38" creationId="{EF90EE4E-DA52-44CF-A160-54C008ED859C}"/>
          </ac:grpSpMkLst>
        </pc:grpChg>
        <pc:grpChg chg="mod">
          <ac:chgData name="Zhao Jin" userId="cd05a825-544c-438a-9ba1-08e63db50b47" providerId="ADAL" clId="{E962FB48-A774-46D5-9A82-D859C958B9D9}" dt="2021-04-07T07:58:36.406" v="3026" actId="1076"/>
          <ac:grpSpMkLst>
            <pc:docMk/>
            <pc:sldMk cId="875106389" sldId="611"/>
            <ac:grpSpMk id="39" creationId="{682BCADC-A732-4311-B882-43D8D67BBD65}"/>
          </ac:grpSpMkLst>
        </pc:grpChg>
        <pc:grpChg chg="add del mod">
          <ac:chgData name="Zhao Jin" userId="cd05a825-544c-438a-9ba1-08e63db50b47" providerId="ADAL" clId="{E962FB48-A774-46D5-9A82-D859C958B9D9}" dt="2021-04-07T08:00:26.619" v="3115" actId="478"/>
          <ac:grpSpMkLst>
            <pc:docMk/>
            <pc:sldMk cId="875106389" sldId="611"/>
            <ac:grpSpMk id="58" creationId="{1724D0B9-F129-4187-B494-DFBBC6CEBACD}"/>
          </ac:grpSpMkLst>
        </pc:grpChg>
        <pc:grpChg chg="mod">
          <ac:chgData name="Zhao Jin" userId="cd05a825-544c-438a-9ba1-08e63db50b47" providerId="ADAL" clId="{E962FB48-A774-46D5-9A82-D859C958B9D9}" dt="2021-04-07T08:00:46.697" v="3160" actId="1037"/>
          <ac:grpSpMkLst>
            <pc:docMk/>
            <pc:sldMk cId="875106389" sldId="611"/>
            <ac:grpSpMk id="59" creationId="{66F1C578-2D04-45E6-B2F4-A02163AFDAD1}"/>
          </ac:grpSpMkLst>
        </pc:grpChg>
        <pc:grpChg chg="add mod">
          <ac:chgData name="Zhao Jin" userId="cd05a825-544c-438a-9ba1-08e63db50b47" providerId="ADAL" clId="{E962FB48-A774-46D5-9A82-D859C958B9D9}" dt="2021-04-07T08:00:46.697" v="3160" actId="1037"/>
          <ac:grpSpMkLst>
            <pc:docMk/>
            <pc:sldMk cId="875106389" sldId="611"/>
            <ac:grpSpMk id="70" creationId="{E1458B6E-01D3-4848-9CDA-EB7E9BBFC690}"/>
          </ac:grpSpMkLst>
        </pc:grpChg>
        <pc:picChg chg="add del mod">
          <ac:chgData name="Zhao Jin" userId="cd05a825-544c-438a-9ba1-08e63db50b47" providerId="ADAL" clId="{E962FB48-A774-46D5-9A82-D859C958B9D9}" dt="2021-04-07T07:58:29.410" v="3024" actId="478"/>
          <ac:picMkLst>
            <pc:docMk/>
            <pc:sldMk cId="875106389" sldId="611"/>
            <ac:picMk id="9" creationId="{44510944-D7DF-420A-B338-9D964780D497}"/>
          </ac:picMkLst>
        </pc:picChg>
        <pc:picChg chg="del">
          <ac:chgData name="Zhao Jin" userId="cd05a825-544c-438a-9ba1-08e63db50b47" providerId="ADAL" clId="{E962FB48-A774-46D5-9A82-D859C958B9D9}" dt="2021-04-07T07:50:02.301" v="2715" actId="478"/>
          <ac:picMkLst>
            <pc:docMk/>
            <pc:sldMk cId="875106389" sldId="611"/>
            <ac:picMk id="1026" creationId="{75E204DD-7983-40DB-9BB1-86508450AA46}"/>
          </ac:picMkLst>
        </pc:picChg>
        <pc:picChg chg="del">
          <ac:chgData name="Zhao Jin" userId="cd05a825-544c-438a-9ba1-08e63db50b47" providerId="ADAL" clId="{E962FB48-A774-46D5-9A82-D859C958B9D9}" dt="2021-04-07T07:50:02.301" v="2715" actId="478"/>
          <ac:picMkLst>
            <pc:docMk/>
            <pc:sldMk cId="875106389" sldId="611"/>
            <ac:picMk id="1028" creationId="{91D52B31-8115-4670-B67D-8278A23C3AF5}"/>
          </ac:picMkLst>
        </pc:picChg>
        <pc:picChg chg="add del mod">
          <ac:chgData name="Zhao Jin" userId="cd05a825-544c-438a-9ba1-08e63db50b47" providerId="ADAL" clId="{E962FB48-A774-46D5-9A82-D859C958B9D9}" dt="2021-04-12T04:19:04.497" v="3317" actId="478"/>
          <ac:picMkLst>
            <pc:docMk/>
            <pc:sldMk cId="875106389" sldId="611"/>
            <ac:picMk id="2050" creationId="{92B3199D-D8B7-47AF-9D8A-85374B2D785B}"/>
          </ac:picMkLst>
        </pc:picChg>
        <pc:picChg chg="add del mod">
          <ac:chgData name="Zhao Jin" userId="cd05a825-544c-438a-9ba1-08e63db50b47" providerId="ADAL" clId="{E962FB48-A774-46D5-9A82-D859C958B9D9}" dt="2021-04-07T07:55:13.703" v="2968" actId="478"/>
          <ac:picMkLst>
            <pc:docMk/>
            <pc:sldMk cId="875106389" sldId="611"/>
            <ac:picMk id="2052" creationId="{7CF66D54-B20A-4E75-BA46-D6A7418FBC91}"/>
          </ac:picMkLst>
        </pc:picChg>
        <pc:cxnChg chg="mod">
          <ac:chgData name="Zhao Jin" userId="cd05a825-544c-438a-9ba1-08e63db50b47" providerId="ADAL" clId="{E962FB48-A774-46D5-9A82-D859C958B9D9}" dt="2021-04-07T08:00:46.697" v="3160" actId="1037"/>
          <ac:cxnSpMkLst>
            <pc:docMk/>
            <pc:sldMk cId="875106389" sldId="611"/>
            <ac:cxnSpMk id="71" creationId="{41C302FF-E5FE-4F58-8FBF-5FA0640A82EC}"/>
          </ac:cxnSpMkLst>
        </pc:cxnChg>
        <pc:cxnChg chg="mod">
          <ac:chgData name="Zhao Jin" userId="cd05a825-544c-438a-9ba1-08e63db50b47" providerId="ADAL" clId="{E962FB48-A774-46D5-9A82-D859C958B9D9}" dt="2021-04-07T08:00:46.697" v="3160" actId="1037"/>
          <ac:cxnSpMkLst>
            <pc:docMk/>
            <pc:sldMk cId="875106389" sldId="611"/>
            <ac:cxnSpMk id="73" creationId="{6B7DD045-A7D9-4016-8679-8920AE6B8DD4}"/>
          </ac:cxnSpMkLst>
        </pc:cxnChg>
      </pc:sldChg>
      <pc:sldChg chg="modSp add mod">
        <pc:chgData name="Zhao Jin" userId="cd05a825-544c-438a-9ba1-08e63db50b47" providerId="ADAL" clId="{E962FB48-A774-46D5-9A82-D859C958B9D9}" dt="2021-04-12T04:22:07.534" v="3696" actId="20577"/>
        <pc:sldMkLst>
          <pc:docMk/>
          <pc:sldMk cId="4053289514" sldId="612"/>
        </pc:sldMkLst>
        <pc:spChg chg="mod">
          <ac:chgData name="Zhao Jin" userId="cd05a825-544c-438a-9ba1-08e63db50b47" providerId="ADAL" clId="{E962FB48-A774-46D5-9A82-D859C958B9D9}" dt="2021-04-12T04:22:07.534" v="3696" actId="20577"/>
          <ac:spMkLst>
            <pc:docMk/>
            <pc:sldMk cId="4053289514" sldId="612"/>
            <ac:spMk id="8" creationId="{00000000-0000-0000-0000-000000000000}"/>
          </ac:spMkLst>
        </pc:spChg>
        <pc:spChg chg="mod">
          <ac:chgData name="Zhao Jin" userId="cd05a825-544c-438a-9ba1-08e63db50b47" providerId="ADAL" clId="{E962FB48-A774-46D5-9A82-D859C958B9D9}" dt="2021-04-12T04:21:55.857" v="3678"/>
          <ac:spMkLst>
            <pc:docMk/>
            <pc:sldMk cId="4053289514" sldId="612"/>
            <ac:spMk id="14338" creationId="{00000000-0000-0000-0000-000000000000}"/>
          </ac:spMkLst>
        </pc:spChg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282410985" sldId="620"/>
        </pc:sldMkLst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3503582036" sldId="622"/>
        </pc:sldMkLst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1258830549" sldId="635"/>
        </pc:sldMkLst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1235845528" sldId="637"/>
        </pc:sldMkLst>
      </pc:sldChg>
      <pc:sldChg chg="del">
        <pc:chgData name="Zhao Jin" userId="cd05a825-544c-438a-9ba1-08e63db50b47" providerId="ADAL" clId="{E962FB48-A774-46D5-9A82-D859C958B9D9}" dt="2021-03-30T07:30:48.188" v="159" actId="47"/>
        <pc:sldMkLst>
          <pc:docMk/>
          <pc:sldMk cId="3042096305" sldId="6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4/12/2021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37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66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23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72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62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28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60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4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apparchitecture.techtarget.com/definition/object-oriented-programming-OO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modernescpp.com/index.php/the-definition-of-functional-programmi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sualgo.net/en/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13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The Future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0100" y="1227775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To CS2030…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Modern Programming Paradigms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6FBB40-42E6-4F74-9943-3A5A31E2871B}"/>
              </a:ext>
            </a:extLst>
          </p:cNvPr>
          <p:cNvSpPr txBox="1"/>
          <p:nvPr/>
        </p:nvSpPr>
        <p:spPr>
          <a:xfrm>
            <a:off x="1016465" y="5575289"/>
            <a:ext cx="34211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https://searchapparchitecture.techtarget.com/definition/object-oriented-programming-OOP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6F468F-BAA5-45A6-BBA9-87C11B48A045}"/>
              </a:ext>
            </a:extLst>
          </p:cNvPr>
          <p:cNvSpPr txBox="1"/>
          <p:nvPr/>
        </p:nvSpPr>
        <p:spPr>
          <a:xfrm>
            <a:off x="4884256" y="5575289"/>
            <a:ext cx="40135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https://www.modernescpp.com/index.php/the-definition-of-functional-programming</a:t>
            </a:r>
            <a:endParaRPr lang="en-US" dirty="0"/>
          </a:p>
        </p:txBody>
      </p:sp>
      <p:pic>
        <p:nvPicPr>
          <p:cNvPr id="1028" name="Picture 4" descr="The Definition of Functional Programming - ModernesCpp.com">
            <a:extLst>
              <a:ext uri="{FF2B5EF4-FFF2-40B4-BE49-F238E27FC236}">
                <a16:creationId xmlns:a16="http://schemas.microsoft.com/office/drawing/2014/main" id="{91D52B31-8115-4670-B67D-8278A23C3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20" y="1823307"/>
            <a:ext cx="3577948" cy="365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A6AF059-763C-4660-B4D7-B7898E9D9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65" y="1934887"/>
            <a:ext cx="3421117" cy="3498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35696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To CS2040…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9A4CC2F-16B6-4E5B-A069-E6FF53282629}"/>
              </a:ext>
            </a:extLst>
          </p:cNvPr>
          <p:cNvSpPr txBox="1">
            <a:spLocks/>
          </p:cNvSpPr>
          <p:nvPr/>
        </p:nvSpPr>
        <p:spPr>
          <a:xfrm>
            <a:off x="587375" y="1187450"/>
            <a:ext cx="8292856" cy="5289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More about Data Structures and Algorithms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29BC31-74A0-4B0D-88DC-A9BA2C719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40" y="3465266"/>
            <a:ext cx="7400925" cy="27813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DDCC793-94DB-4CAF-A769-F2B762469C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7047" y="1825125"/>
            <a:ext cx="5893509" cy="1524183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492DD4CD-F7FA-4041-AE0A-4D127950133A}"/>
              </a:ext>
            </a:extLst>
          </p:cNvPr>
          <p:cNvSpPr txBox="1"/>
          <p:nvPr/>
        </p:nvSpPr>
        <p:spPr>
          <a:xfrm>
            <a:off x="3421107" y="6292334"/>
            <a:ext cx="25385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https://visualgo.net/en/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69786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Week12 - </a:t>
            </a:r>
            <a:fld id="{F7EC234A-9094-4BB8-9EA4-75ECDA8A365B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668215" y="1402461"/>
            <a:ext cx="714228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/>
              <a:t>All the best for your Final Assessments!</a:t>
            </a:r>
            <a:endParaRPr lang="en-US" sz="3200" dirty="0"/>
          </a:p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Week 13: The Future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Exam Matters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CS2030 / CS2040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Exam Matters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52866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Date: 29 April 2021 (Thursday)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Time: 9am to 11am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Format: Face-to-face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Venue: LT15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Open Book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You can refer to printed/written notes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Calculators allowed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Although you do not need one</a:t>
            </a:r>
          </a:p>
        </p:txBody>
      </p:sp>
    </p:spTree>
    <p:extLst>
      <p:ext uri="{BB962C8B-B14F-4D97-AF65-F5344CB8AC3E}">
        <p14:creationId xmlns:p14="http://schemas.microsoft.com/office/powerpoint/2010/main" val="407152634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Exam Matters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Scope: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Units 1-29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Assignments 1-9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Tutorials 1-11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Format: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MCQs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Short Structured Questions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Long (Programming) Questions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200279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Tips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MCQs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Understanding of Concepts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2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Tracing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Track inputs / intermediate results / outputs using tables and diagrams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2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Program Analysis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Time Complexity</a:t>
            </a: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645720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Tips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Short Structured Questions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Tracing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2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Logical Thinking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Program Analysis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Assertion / Loop Invariant</a:t>
            </a: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4322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Tips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Long Programming Questions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Coding on Paper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Problem Solving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Familiarity with C Syntax 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Tracing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Track your own code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2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Factors beyond Correctness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Time Complexity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Memory Management </a:t>
            </a: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085536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Help Session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22 April (Thu</a:t>
            </a:r>
            <a:r>
              <a:rPr lang="en-US" sz="2800"/>
              <a:t>), 2-4pm</a:t>
            </a: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Online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Past year paper + Q&amp;A</a:t>
            </a:r>
          </a:p>
        </p:txBody>
      </p:sp>
    </p:spTree>
    <p:extLst>
      <p:ext uri="{BB962C8B-B14F-4D97-AF65-F5344CB8AC3E}">
        <p14:creationId xmlns:p14="http://schemas.microsoft.com/office/powerpoint/2010/main" val="405328951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B4F4E329-093E-49B3-B244-F0496FF22AB3}"/>
              </a:ext>
            </a:extLst>
          </p:cNvPr>
          <p:cNvSpPr txBox="1">
            <a:spLocks/>
          </p:cNvSpPr>
          <p:nvPr/>
        </p:nvSpPr>
        <p:spPr>
          <a:xfrm>
            <a:off x="582439" y="1175418"/>
            <a:ext cx="8292856" cy="5289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Mainly Procedural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Get input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Compute</a:t>
            </a:r>
          </a:p>
          <a:p>
            <a:pPr marL="896303" lvl="2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Compute intermediate results</a:t>
            </a:r>
          </a:p>
          <a:p>
            <a:pPr marL="896303" lvl="2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Compute final results</a:t>
            </a:r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Print output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6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600" dirty="0"/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Simple Data Structures / Algorithms</a:t>
            </a:r>
            <a:endParaRPr lang="en-US" sz="2400" dirty="0"/>
          </a:p>
          <a:p>
            <a:pPr marL="621983" lvl="1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From CS1010…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Week13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grpSp>
        <p:nvGrpSpPr>
          <p:cNvPr id="19" name="Group 45">
            <a:extLst>
              <a:ext uri="{FF2B5EF4-FFF2-40B4-BE49-F238E27FC236}">
                <a16:creationId xmlns:a16="http://schemas.microsoft.com/office/drawing/2014/main" id="{E89FF6CA-6E23-4656-9D72-F8AC82FA5FD3}"/>
              </a:ext>
            </a:extLst>
          </p:cNvPr>
          <p:cNvGrpSpPr>
            <a:grpSpLocks/>
          </p:cNvGrpSpPr>
          <p:nvPr/>
        </p:nvGrpSpPr>
        <p:grpSpPr bwMode="auto">
          <a:xfrm>
            <a:off x="5446038" y="5184493"/>
            <a:ext cx="3249613" cy="1004888"/>
            <a:chOff x="1050323" y="4790303"/>
            <a:chExt cx="3249828" cy="100501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2A9998E-6DC3-4D04-B6BF-02AC1919E87F}"/>
                </a:ext>
              </a:extLst>
            </p:cNvPr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9618AD3-49FC-4012-ABB9-754837305867}"/>
                </a:ext>
              </a:extLst>
            </p:cNvPr>
            <p:cNvSpPr/>
            <p:nvPr/>
          </p:nvSpPr>
          <p:spPr bwMode="auto">
            <a:xfrm>
              <a:off x="2677619" y="5353938"/>
              <a:ext cx="493745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3C11458-41E0-4C28-9AE4-E4833039ABC7}"/>
                </a:ext>
              </a:extLst>
            </p:cNvPr>
            <p:cNvSpPr/>
            <p:nvPr/>
          </p:nvSpPr>
          <p:spPr bwMode="auto">
            <a:xfrm>
              <a:off x="3530162" y="5353938"/>
              <a:ext cx="493746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TextBox 20">
              <a:extLst>
                <a:ext uri="{FF2B5EF4-FFF2-40B4-BE49-F238E27FC236}">
                  <a16:creationId xmlns:a16="http://schemas.microsoft.com/office/drawing/2014/main" id="{FC28A598-58A9-47D6-93A0-4AEE6F9D8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24" name="TextBox 21">
              <a:extLst>
                <a:ext uri="{FF2B5EF4-FFF2-40B4-BE49-F238E27FC236}">
                  <a16:creationId xmlns:a16="http://schemas.microsoft.com/office/drawing/2014/main" id="{48EDE6BE-2BC0-413F-99AB-C32F2B20A0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25" name="TextBox 22">
              <a:extLst>
                <a:ext uri="{FF2B5EF4-FFF2-40B4-BE49-F238E27FC236}">
                  <a16:creationId xmlns:a16="http://schemas.microsoft.com/office/drawing/2014/main" id="{C507A2B1-7F52-4348-ADBD-F3D70C55A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26" name="TextBox 41">
              <a:extLst>
                <a:ext uri="{FF2B5EF4-FFF2-40B4-BE49-F238E27FC236}">
                  <a16:creationId xmlns:a16="http://schemas.microsoft.com/office/drawing/2014/main" id="{5D9D7D4C-3959-425A-8D34-AA1D044961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box1</a:t>
              </a:r>
              <a:endParaRPr lang="en-SG" sz="1400"/>
            </a:p>
          </p:txBody>
        </p:sp>
        <p:sp>
          <p:nvSpPr>
            <p:cNvPr id="27" name="Rectangle 44">
              <a:extLst>
                <a:ext uri="{FF2B5EF4-FFF2-40B4-BE49-F238E27FC236}">
                  <a16:creationId xmlns:a16="http://schemas.microsoft.com/office/drawing/2014/main" id="{6C1A6BD4-ED0A-4E5E-B138-A46F820DC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59" name="Group 187">
            <a:extLst>
              <a:ext uri="{FF2B5EF4-FFF2-40B4-BE49-F238E27FC236}">
                <a16:creationId xmlns:a16="http://schemas.microsoft.com/office/drawing/2014/main" id="{66F1C578-2D04-45E6-B2F4-A02163AFDAD1}"/>
              </a:ext>
            </a:extLst>
          </p:cNvPr>
          <p:cNvGrpSpPr>
            <a:grpSpLocks/>
          </p:cNvGrpSpPr>
          <p:nvPr/>
        </p:nvGrpSpPr>
        <p:grpSpPr bwMode="auto">
          <a:xfrm>
            <a:off x="550082" y="5789469"/>
            <a:ext cx="5037884" cy="399911"/>
            <a:chOff x="2460019" y="3608936"/>
            <a:chExt cx="5037744" cy="400110"/>
          </a:xfrm>
        </p:grpSpPr>
        <p:sp>
          <p:nvSpPr>
            <p:cNvPr id="61" name="TextBox 38">
              <a:extLst>
                <a:ext uri="{FF2B5EF4-FFF2-40B4-BE49-F238E27FC236}">
                  <a16:creationId xmlns:a16="http://schemas.microsoft.com/office/drawing/2014/main" id="{F0AAC96C-77B2-4347-80E1-38589739C1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0019" y="3608936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23</a:t>
              </a:r>
              <a:endParaRPr lang="en-SG" sz="2000" dirty="0"/>
            </a:p>
          </p:txBody>
        </p:sp>
        <p:sp>
          <p:nvSpPr>
            <p:cNvPr id="62" name="TextBox 39">
              <a:extLst>
                <a:ext uri="{FF2B5EF4-FFF2-40B4-BE49-F238E27FC236}">
                  <a16:creationId xmlns:a16="http://schemas.microsoft.com/office/drawing/2014/main" id="{0C3EF8CA-B5B1-41CB-ABFE-9B1912313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8182" y="3608936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17</a:t>
              </a:r>
              <a:endParaRPr lang="en-SG" sz="2000" dirty="0"/>
            </a:p>
          </p:txBody>
        </p:sp>
        <p:sp>
          <p:nvSpPr>
            <p:cNvPr id="63" name="TextBox 40">
              <a:extLst>
                <a:ext uri="{FF2B5EF4-FFF2-40B4-BE49-F238E27FC236}">
                  <a16:creationId xmlns:a16="http://schemas.microsoft.com/office/drawing/2014/main" id="{B5115239-DF19-4381-A000-63C099F37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6345" y="3608936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64" name="TextBox 41">
              <a:extLst>
                <a:ext uri="{FF2B5EF4-FFF2-40B4-BE49-F238E27FC236}">
                  <a16:creationId xmlns:a16="http://schemas.microsoft.com/office/drawing/2014/main" id="{A76A3A62-DA69-4D35-8F61-457EE55F9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1194" y="3608936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12</a:t>
              </a:r>
              <a:endParaRPr lang="en-SG" sz="2000" dirty="0"/>
            </a:p>
          </p:txBody>
        </p:sp>
        <p:sp>
          <p:nvSpPr>
            <p:cNvPr id="65" name="TextBox 42">
              <a:extLst>
                <a:ext uri="{FF2B5EF4-FFF2-40B4-BE49-F238E27FC236}">
                  <a16:creationId xmlns:a16="http://schemas.microsoft.com/office/drawing/2014/main" id="{525135C4-CC80-4A08-8160-D90776D62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3413" y="3608936"/>
              <a:ext cx="567464" cy="40011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38</a:t>
              </a:r>
              <a:endParaRPr lang="en-SG" sz="2000" dirty="0"/>
            </a:p>
          </p:txBody>
        </p:sp>
        <p:sp>
          <p:nvSpPr>
            <p:cNvPr id="66" name="TextBox 43">
              <a:extLst>
                <a:ext uri="{FF2B5EF4-FFF2-40B4-BE49-F238E27FC236}">
                  <a16:creationId xmlns:a16="http://schemas.microsoft.com/office/drawing/2014/main" id="{0B7833B2-A739-43F9-8AA0-D74A7AB80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0878" y="3608936"/>
              <a:ext cx="568460" cy="40011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44</a:t>
              </a:r>
              <a:endParaRPr lang="en-SG" sz="2000" dirty="0"/>
            </a:p>
          </p:txBody>
        </p:sp>
        <p:sp>
          <p:nvSpPr>
            <p:cNvPr id="67" name="TextBox 44">
              <a:extLst>
                <a:ext uri="{FF2B5EF4-FFF2-40B4-BE49-F238E27FC236}">
                  <a16:creationId xmlns:a16="http://schemas.microsoft.com/office/drawing/2014/main" id="{CBD3A04C-AD2C-4E19-95B6-1E812C703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9337" y="3608936"/>
              <a:ext cx="554502" cy="40011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77</a:t>
              </a:r>
              <a:endParaRPr lang="en-SG" sz="2000" dirty="0"/>
            </a:p>
          </p:txBody>
        </p:sp>
        <p:sp>
          <p:nvSpPr>
            <p:cNvPr id="68" name="TextBox 45">
              <a:extLst>
                <a:ext uri="{FF2B5EF4-FFF2-40B4-BE49-F238E27FC236}">
                  <a16:creationId xmlns:a16="http://schemas.microsoft.com/office/drawing/2014/main" id="{EC9D5FCF-882C-4FEC-9104-6929AE135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3839" y="3608936"/>
              <a:ext cx="554501" cy="40011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84</a:t>
              </a:r>
              <a:endParaRPr lang="en-SG" sz="2000" dirty="0"/>
            </a:p>
          </p:txBody>
        </p:sp>
        <p:sp>
          <p:nvSpPr>
            <p:cNvPr id="69" name="TextBox 46">
              <a:extLst>
                <a:ext uri="{FF2B5EF4-FFF2-40B4-BE49-F238E27FC236}">
                  <a16:creationId xmlns:a16="http://schemas.microsoft.com/office/drawing/2014/main" id="{55D0321C-7940-4441-A6EF-7CD8A379F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8340" y="3608936"/>
              <a:ext cx="549423" cy="40011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90</a:t>
              </a:r>
              <a:endParaRPr lang="en-SG" sz="2000" dirty="0"/>
            </a:p>
          </p:txBody>
        </p:sp>
      </p:grpSp>
      <p:grpSp>
        <p:nvGrpSpPr>
          <p:cNvPr id="70" name="Group 133">
            <a:extLst>
              <a:ext uri="{FF2B5EF4-FFF2-40B4-BE49-F238E27FC236}">
                <a16:creationId xmlns:a16="http://schemas.microsoft.com/office/drawing/2014/main" id="{E1458B6E-01D3-4848-9CDA-EB7E9BBFC690}"/>
              </a:ext>
            </a:extLst>
          </p:cNvPr>
          <p:cNvGrpSpPr>
            <a:grpSpLocks/>
          </p:cNvGrpSpPr>
          <p:nvPr/>
        </p:nvGrpSpPr>
        <p:grpSpPr bwMode="auto">
          <a:xfrm>
            <a:off x="526311" y="5203524"/>
            <a:ext cx="2243461" cy="585787"/>
            <a:chOff x="3649905" y="2733282"/>
            <a:chExt cx="2241823" cy="586565"/>
          </a:xfrm>
        </p:grpSpPr>
        <p:cxnSp>
          <p:nvCxnSpPr>
            <p:cNvPr id="71" name="Straight Arrow Connector 123">
              <a:extLst>
                <a:ext uri="{FF2B5EF4-FFF2-40B4-BE49-F238E27FC236}">
                  <a16:creationId xmlns:a16="http://schemas.microsoft.com/office/drawing/2014/main" id="{41C302FF-E5FE-4F58-8FBF-5FA0640A82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81902" y="3074020"/>
              <a:ext cx="9097" cy="245827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TextBox 124">
              <a:extLst>
                <a:ext uri="{FF2B5EF4-FFF2-40B4-BE49-F238E27FC236}">
                  <a16:creationId xmlns:a16="http://schemas.microsoft.com/office/drawing/2014/main" id="{5D4F842D-5394-45F5-81FD-D83A939D82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2823" y="2735466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  <p:cxnSp>
          <p:nvCxnSpPr>
            <p:cNvPr id="73" name="Straight Arrow Connector 126">
              <a:extLst>
                <a:ext uri="{FF2B5EF4-FFF2-40B4-BE49-F238E27FC236}">
                  <a16:creationId xmlns:a16="http://schemas.microsoft.com/office/drawing/2014/main" id="{6B7DD045-A7D9-4016-8679-8920AE6B8DD4}"/>
                </a:ext>
              </a:extLst>
            </p:cNvPr>
            <p:cNvCxnSpPr>
              <a:cxnSpLocks noChangeShapeType="1"/>
              <a:stCxn id="74" idx="2"/>
            </p:cNvCxnSpPr>
            <p:nvPr/>
          </p:nvCxnSpPr>
          <p:spPr bwMode="auto">
            <a:xfrm>
              <a:off x="3935991" y="3072285"/>
              <a:ext cx="2" cy="247562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4" name="Rectangle 127">
              <a:extLst>
                <a:ext uri="{FF2B5EF4-FFF2-40B4-BE49-F238E27FC236}">
                  <a16:creationId xmlns:a16="http://schemas.microsoft.com/office/drawing/2014/main" id="{1DE21741-9449-4D08-89FF-45DD1EE0F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905" y="2733282"/>
              <a:ext cx="572173" cy="33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75" name="Freeform 132">
            <a:extLst>
              <a:ext uri="{FF2B5EF4-FFF2-40B4-BE49-F238E27FC236}">
                <a16:creationId xmlns:a16="http://schemas.microsoft.com/office/drawing/2014/main" id="{7F53AE7C-9F57-4F49-B033-02A38B26286B}"/>
              </a:ext>
            </a:extLst>
          </p:cNvPr>
          <p:cNvSpPr>
            <a:spLocks/>
          </p:cNvSpPr>
          <p:nvPr/>
        </p:nvSpPr>
        <p:spPr bwMode="auto">
          <a:xfrm>
            <a:off x="1062009" y="5567068"/>
            <a:ext cx="1271315" cy="161925"/>
          </a:xfrm>
          <a:custGeom>
            <a:avLst/>
            <a:gdLst>
              <a:gd name="T0" fmla="*/ 0 w 646176"/>
              <a:gd name="T1" fmla="*/ 3 h 331216"/>
              <a:gd name="T2" fmla="*/ 0 w 646176"/>
              <a:gd name="T3" fmla="*/ 0 h 331216"/>
              <a:gd name="T4" fmla="*/ 0 w 646176"/>
              <a:gd name="T5" fmla="*/ 3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51063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70</TotalTime>
  <Words>335</Words>
  <Application>Microsoft Office PowerPoint</Application>
  <PresentationFormat>On-screen Show (4:3)</PresentationFormat>
  <Paragraphs>130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Clarity</vt:lpstr>
      <vt:lpstr>PowerPoint Presentation</vt:lpstr>
      <vt:lpstr>Week 13: The Future</vt:lpstr>
      <vt:lpstr>Exam Matters</vt:lpstr>
      <vt:lpstr>Exam Matters</vt:lpstr>
      <vt:lpstr>Tips</vt:lpstr>
      <vt:lpstr>Tips</vt:lpstr>
      <vt:lpstr>Tips</vt:lpstr>
      <vt:lpstr>Help Session</vt:lpstr>
      <vt:lpstr>From CS1010…</vt:lpstr>
      <vt:lpstr>To CS2030…</vt:lpstr>
      <vt:lpstr>To CS2040…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</cp:revision>
  <cp:lastPrinted>2014-06-20T04:24:53Z</cp:lastPrinted>
  <dcterms:created xsi:type="dcterms:W3CDTF">1998-09-05T15:03:32Z</dcterms:created>
  <dcterms:modified xsi:type="dcterms:W3CDTF">2021-04-12T04:22:07Z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