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0"/>
  </p:notesMasterIdLst>
  <p:handoutMasterIdLst>
    <p:handoutMasterId r:id="rId21"/>
  </p:handoutMasterIdLst>
  <p:sldIdLst>
    <p:sldId id="256" r:id="rId2"/>
    <p:sldId id="602" r:id="rId3"/>
    <p:sldId id="603" r:id="rId4"/>
    <p:sldId id="626" r:id="rId5"/>
    <p:sldId id="604" r:id="rId6"/>
    <p:sldId id="605" r:id="rId7"/>
    <p:sldId id="627" r:id="rId8"/>
    <p:sldId id="596" r:id="rId9"/>
    <p:sldId id="658" r:id="rId10"/>
    <p:sldId id="648" r:id="rId11"/>
    <p:sldId id="642" r:id="rId12"/>
    <p:sldId id="647" r:id="rId13"/>
    <p:sldId id="654" r:id="rId14"/>
    <p:sldId id="653" r:id="rId15"/>
    <p:sldId id="655" r:id="rId16"/>
    <p:sldId id="657" r:id="rId17"/>
    <p:sldId id="656" r:id="rId18"/>
    <p:sldId id="525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0066FF"/>
    <a:srgbClr val="FFFF99"/>
    <a:srgbClr val="CCFFCC"/>
    <a:srgbClr val="000099"/>
    <a:srgbClr val="FF3300"/>
    <a:srgbClr val="000000"/>
    <a:srgbClr val="FE8D6E"/>
    <a:srgbClr val="91F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05CF3A-8D58-4DDC-825F-2502DA50F8EC}" v="1054" dt="2021-04-05T02:58:24.5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7"/>
  </p:normalViewPr>
  <p:slideViewPr>
    <p:cSldViewPr snapToGrid="0">
      <p:cViewPr varScale="1">
        <p:scale>
          <a:sx n="110" d="100"/>
          <a:sy n="110" d="100"/>
        </p:scale>
        <p:origin x="114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867F3690-C100-40EE-A937-14612E9F3314}"/>
    <pc:docChg chg="undo custSel addSld delSld modSld">
      <pc:chgData name="Zhao Jin" userId="cd05a825-544c-438a-9ba1-08e63db50b47" providerId="ADAL" clId="{867F3690-C100-40EE-A937-14612E9F3314}" dt="2021-02-15T05:07:12.447" v="312" actId="1076"/>
      <pc:docMkLst>
        <pc:docMk/>
      </pc:docMkLst>
      <pc:sldChg chg="modSp mod">
        <pc:chgData name="Zhao Jin" userId="cd05a825-544c-438a-9ba1-08e63db50b47" providerId="ADAL" clId="{867F3690-C100-40EE-A937-14612E9F3314}" dt="2021-02-10T03:53:02.282" v="0" actId="20577"/>
        <pc:sldMkLst>
          <pc:docMk/>
          <pc:sldMk cId="0" sldId="256"/>
        </pc:sldMkLst>
        <pc:spChg chg="mod">
          <ac:chgData name="Zhao Jin" userId="cd05a825-544c-438a-9ba1-08e63db50b47" providerId="ADAL" clId="{867F3690-C100-40EE-A937-14612E9F3314}" dt="2021-02-10T03:53:02.282" v="0" actId="20577"/>
          <ac:spMkLst>
            <pc:docMk/>
            <pc:sldMk cId="0" sldId="256"/>
            <ac:spMk id="8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775173622" sldId="52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775173622" sldId="524"/>
            <ac:spMk id="9" creationId="{00000000-0000-0000-0000-000000000000}"/>
          </ac:spMkLst>
        </pc:spChg>
      </pc:sldChg>
      <pc:sldChg chg="modSp mod">
        <pc:chgData name="Zhao Jin" userId="cd05a825-544c-438a-9ba1-08e63db50b47" providerId="ADAL" clId="{867F3690-C100-40EE-A937-14612E9F3314}" dt="2021-02-11T11:16:16.653" v="199" actId="207"/>
        <pc:sldMkLst>
          <pc:docMk/>
          <pc:sldMk cId="4078418712" sldId="525"/>
        </pc:sldMkLst>
        <pc:spChg chg="mod">
          <ac:chgData name="Zhao Jin" userId="cd05a825-544c-438a-9ba1-08e63db50b47" providerId="ADAL" clId="{867F3690-C100-40EE-A937-14612E9F3314}" dt="2021-02-11T11:16:16.653" v="199" actId="20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4078418712" sldId="525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882118053" sldId="552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882118053" sldId="552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867F3690-C100-40EE-A937-14612E9F3314}" dt="2021-02-15T04:57:13.323" v="201"/>
        <pc:sldMkLst>
          <pc:docMk/>
          <pc:sldMk cId="1427618944" sldId="553"/>
        </pc:sldMkLst>
        <pc:spChg chg="mod">
          <ac:chgData name="Zhao Jin" userId="cd05a825-544c-438a-9ba1-08e63db50b47" providerId="ADAL" clId="{867F3690-C100-40EE-A937-14612E9F3314}" dt="2021-02-15T04:57:13.323" v="201"/>
          <ac:spMkLst>
            <pc:docMk/>
            <pc:sldMk cId="1427618944" sldId="55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082920116" sldId="553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082920116" sldId="55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659983766" sldId="55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686532275" sldId="558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686532275" sldId="558"/>
            <ac:spMk id="7" creationId="{00000000-0000-0000-0000-000000000000}"/>
          </ac:spMkLst>
        </pc:spChg>
      </pc:sldChg>
      <pc:sldChg chg="modSp add del mod">
        <pc:chgData name="Zhao Jin" userId="cd05a825-544c-438a-9ba1-08e63db50b47" providerId="ADAL" clId="{867F3690-C100-40EE-A937-14612E9F3314}" dt="2021-02-15T04:59:11.851" v="203" actId="207"/>
        <pc:sldMkLst>
          <pc:docMk/>
          <pc:sldMk cId="1663851036" sldId="559"/>
        </pc:sldMkLst>
        <pc:spChg chg="mod">
          <ac:chgData name="Zhao Jin" userId="cd05a825-544c-438a-9ba1-08e63db50b47" providerId="ADAL" clId="{867F3690-C100-40EE-A937-14612E9F3314}" dt="2021-02-11T11:15:11.855" v="41" actId="20577"/>
          <ac:spMkLst>
            <pc:docMk/>
            <pc:sldMk cId="1663851036" sldId="559"/>
            <ac:spMk id="7" creationId="{00000000-0000-0000-0000-000000000000}"/>
          </ac:spMkLst>
        </pc:spChg>
        <pc:spChg chg="mod">
          <ac:chgData name="Zhao Jin" userId="cd05a825-544c-438a-9ba1-08e63db50b47" providerId="ADAL" clId="{867F3690-C100-40EE-A937-14612E9F3314}" dt="2021-02-15T04:59:11.851" v="203" actId="207"/>
          <ac:spMkLst>
            <pc:docMk/>
            <pc:sldMk cId="1663851036" sldId="559"/>
            <ac:spMk id="16" creationId="{D2096CE0-F283-4186-90FF-7C54FF151885}"/>
          </ac:spMkLst>
        </pc:spChg>
      </pc:sldChg>
      <pc:sldChg chg="addSp delSp modSp add mod">
        <pc:chgData name="Zhao Jin" userId="cd05a825-544c-438a-9ba1-08e63db50b47" providerId="ADAL" clId="{867F3690-C100-40EE-A937-14612E9F3314}" dt="2021-02-15T05:07:12.447" v="312" actId="1076"/>
        <pc:sldMkLst>
          <pc:docMk/>
          <pc:sldMk cId="1971208294" sldId="560"/>
        </pc:sldMkLst>
        <pc:spChg chg="add del mod">
          <ac:chgData name="Zhao Jin" userId="cd05a825-544c-438a-9ba1-08e63db50b47" providerId="ADAL" clId="{867F3690-C100-40EE-A937-14612E9F3314}" dt="2021-02-15T05:06:53.976" v="311"/>
          <ac:spMkLst>
            <pc:docMk/>
            <pc:sldMk cId="1971208294" sldId="560"/>
            <ac:spMk id="2" creationId="{E02B9526-DE6C-475A-8918-F3237759A071}"/>
          </ac:spMkLst>
        </pc:spChg>
        <pc:spChg chg="mod">
          <ac:chgData name="Zhao Jin" userId="cd05a825-544c-438a-9ba1-08e63db50b47" providerId="ADAL" clId="{867F3690-C100-40EE-A937-14612E9F3314}" dt="2021-02-11T11:15:15.706" v="42"/>
          <ac:spMkLst>
            <pc:docMk/>
            <pc:sldMk cId="1971208294" sldId="560"/>
            <ac:spMk id="7" creationId="{00000000-0000-0000-0000-000000000000}"/>
          </ac:spMkLst>
        </pc:spChg>
        <pc:spChg chg="add mod">
          <ac:chgData name="Zhao Jin" userId="cd05a825-544c-438a-9ba1-08e63db50b47" providerId="ADAL" clId="{867F3690-C100-40EE-A937-14612E9F3314}" dt="2021-02-15T05:07:12.447" v="312" actId="1076"/>
          <ac:spMkLst>
            <pc:docMk/>
            <pc:sldMk cId="1971208294" sldId="560"/>
            <ac:spMk id="9" creationId="{9D03A96E-4EDD-4A21-837D-84F7B91B2C3E}"/>
          </ac:spMkLst>
        </pc:spChg>
        <pc:spChg chg="mod">
          <ac:chgData name="Zhao Jin" userId="cd05a825-544c-438a-9ba1-08e63db50b47" providerId="ADAL" clId="{867F3690-C100-40EE-A937-14612E9F3314}" dt="2021-02-15T05:03:49.372" v="211" actId="20577"/>
          <ac:spMkLst>
            <pc:docMk/>
            <pc:sldMk cId="1971208294" sldId="560"/>
            <ac:spMk id="30" creationId="{C70A47A0-816F-405E-B986-DCD3BF78F602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986771488" sldId="561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986771488" sldId="561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867F3690-C100-40EE-A937-14612E9F3314}" dt="2021-02-11T11:14:08.750" v="27" actId="20577"/>
        <pc:sldMkLst>
          <pc:docMk/>
          <pc:sldMk cId="894186310" sldId="564"/>
        </pc:sldMkLst>
        <pc:spChg chg="mod">
          <ac:chgData name="Zhao Jin" userId="cd05a825-544c-438a-9ba1-08e63db50b47" providerId="ADAL" clId="{867F3690-C100-40EE-A937-14612E9F3314}" dt="2021-02-11T11:14:08.750" v="27" actId="20577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276365520" sldId="56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27636552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827193018" sldId="565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827193018" sldId="56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3959984611" sldId="566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3959984611" sldId="56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879329457" sldId="568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879329457" sldId="56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4240540711" sldId="569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4240540711" sldId="569"/>
            <ac:spMk id="7" creationId="{00000000-0000-0000-0000-000000000000}"/>
          </ac:spMkLst>
        </pc:spChg>
      </pc:sldChg>
      <pc:sldChg chg="delSp modSp add mod delAnim">
        <pc:chgData name="Zhao Jin" userId="cd05a825-544c-438a-9ba1-08e63db50b47" providerId="ADAL" clId="{867F3690-C100-40EE-A937-14612E9F3314}" dt="2021-02-15T04:58:14.889" v="202" actId="478"/>
        <pc:sldMkLst>
          <pc:docMk/>
          <pc:sldMk cId="4156536479" sldId="590"/>
        </pc:sldMkLst>
        <pc:spChg chg="mod">
          <ac:chgData name="Zhao Jin" userId="cd05a825-544c-438a-9ba1-08e63db50b47" providerId="ADAL" clId="{867F3690-C100-40EE-A937-14612E9F3314}" dt="2021-02-11T11:13:32.173" v="10" actId="20577"/>
          <ac:spMkLst>
            <pc:docMk/>
            <pc:sldMk cId="4156536479" sldId="590"/>
            <ac:spMk id="7" creationId="{00000000-0000-0000-0000-000000000000}"/>
          </ac:spMkLst>
        </pc:spChg>
        <pc:spChg chg="del">
          <ac:chgData name="Zhao Jin" userId="cd05a825-544c-438a-9ba1-08e63db50b47" providerId="ADAL" clId="{867F3690-C100-40EE-A937-14612E9F3314}" dt="2021-02-15T04:58:14.889" v="202" actId="478"/>
          <ac:spMkLst>
            <pc:docMk/>
            <pc:sldMk cId="4156536479" sldId="590"/>
            <ac:spMk id="34" creationId="{1DA4B870-5E05-4566-A46F-B6A051179C55}"/>
          </ac:spMkLst>
        </pc:spChg>
      </pc:sldChg>
      <pc:sldChg chg="modSp add mod">
        <pc:chgData name="Zhao Jin" userId="cd05a825-544c-438a-9ba1-08e63db50b47" providerId="ADAL" clId="{867F3690-C100-40EE-A937-14612E9F3314}" dt="2021-02-11T11:13:35.741" v="11"/>
        <pc:sldMkLst>
          <pc:docMk/>
          <pc:sldMk cId="2217225800" sldId="594"/>
        </pc:sldMkLst>
        <pc:spChg chg="mod">
          <ac:chgData name="Zhao Jin" userId="cd05a825-544c-438a-9ba1-08e63db50b47" providerId="ADAL" clId="{867F3690-C100-40EE-A937-14612E9F3314}" dt="2021-02-11T11:13:35.741" v="11"/>
          <ac:spMkLst>
            <pc:docMk/>
            <pc:sldMk cId="2217225800" sldId="594"/>
            <ac:spMk id="7" creationId="{00000000-0000-0000-0000-000000000000}"/>
          </ac:spMkLst>
        </pc:spChg>
      </pc:sldChg>
      <pc:sldChg chg="delSp modSp add mod">
        <pc:chgData name="Zhao Jin" userId="cd05a825-544c-438a-9ba1-08e63db50b47" providerId="ADAL" clId="{867F3690-C100-40EE-A937-14612E9F3314}" dt="2021-02-11T11:13:40.184" v="13" actId="478"/>
        <pc:sldMkLst>
          <pc:docMk/>
          <pc:sldMk cId="2419983458" sldId="595"/>
        </pc:sldMkLst>
        <pc:spChg chg="mod">
          <ac:chgData name="Zhao Jin" userId="cd05a825-544c-438a-9ba1-08e63db50b47" providerId="ADAL" clId="{867F3690-C100-40EE-A937-14612E9F3314}" dt="2021-02-11T11:13:37.679" v="12"/>
          <ac:spMkLst>
            <pc:docMk/>
            <pc:sldMk cId="2419983458" sldId="595"/>
            <ac:spMk id="7" creationId="{00000000-0000-0000-0000-000000000000}"/>
          </ac:spMkLst>
        </pc:spChg>
        <pc:spChg chg="del">
          <ac:chgData name="Zhao Jin" userId="cd05a825-544c-438a-9ba1-08e63db50b47" providerId="ADAL" clId="{867F3690-C100-40EE-A937-14612E9F3314}" dt="2021-02-11T11:13:40.184" v="13" actId="478"/>
          <ac:spMkLst>
            <pc:docMk/>
            <pc:sldMk cId="2419983458" sldId="595"/>
            <ac:spMk id="9" creationId="{02DD4937-725F-46B8-8AE4-992DF5A782AD}"/>
          </ac:spMkLst>
        </pc:spChg>
      </pc:sldChg>
    </pc:docChg>
  </pc:docChgLst>
  <pc:docChgLst>
    <pc:chgData name="Zhao Jin" userId="cd05a825-544c-438a-9ba1-08e63db50b47" providerId="ADAL" clId="{C328B041-D897-B548-9F0A-DA2B3CC3BF8E}"/>
    <pc:docChg chg="undo custSel modSld">
      <pc:chgData name="Zhao Jin" userId="cd05a825-544c-438a-9ba1-08e63db50b47" providerId="ADAL" clId="{C328B041-D897-B548-9F0A-DA2B3CC3BF8E}" dt="2021-03-08T02:30:29.708" v="502" actId="478"/>
      <pc:docMkLst>
        <pc:docMk/>
      </pc:docMkLst>
      <pc:sldChg chg="addSp delSp modSp">
        <pc:chgData name="Zhao Jin" userId="cd05a825-544c-438a-9ba1-08e63db50b47" providerId="ADAL" clId="{C328B041-D897-B548-9F0A-DA2B3CC3BF8E}" dt="2021-03-08T01:59:34.595" v="472" actId="1076"/>
        <pc:sldMkLst>
          <pc:docMk/>
          <pc:sldMk cId="640598186" sldId="606"/>
        </pc:sldMkLst>
        <pc:spChg chg="del mod">
          <ac:chgData name="Zhao Jin" userId="cd05a825-544c-438a-9ba1-08e63db50b47" providerId="ADAL" clId="{C328B041-D897-B548-9F0A-DA2B3CC3BF8E}" dt="2021-03-08T01:57:38.912" v="292" actId="478"/>
          <ac:spMkLst>
            <pc:docMk/>
            <pc:sldMk cId="640598186" sldId="606"/>
            <ac:spMk id="2" creationId="{51C58C27-3B14-42B9-A7E7-EA4CB9CA7257}"/>
          </ac:spMkLst>
        </pc:spChg>
        <pc:spChg chg="mod">
          <ac:chgData name="Zhao Jin" userId="cd05a825-544c-438a-9ba1-08e63db50b47" providerId="ADAL" clId="{C328B041-D897-B548-9F0A-DA2B3CC3BF8E}" dt="2021-03-08T01:59:21.250" v="468" actId="20577"/>
          <ac:spMkLst>
            <pc:docMk/>
            <pc:sldMk cId="640598186" sldId="606"/>
            <ac:spMk id="8" creationId="{00000000-0000-0000-0000-000000000000}"/>
          </ac:spMkLst>
        </pc:spChg>
        <pc:spChg chg="del mod">
          <ac:chgData name="Zhao Jin" userId="cd05a825-544c-438a-9ba1-08e63db50b47" providerId="ADAL" clId="{C328B041-D897-B548-9F0A-DA2B3CC3BF8E}" dt="2021-03-08T01:57:38.912" v="292" actId="478"/>
          <ac:spMkLst>
            <pc:docMk/>
            <pc:sldMk cId="640598186" sldId="606"/>
            <ac:spMk id="11" creationId="{77437CA0-C20C-4626-A0E0-998E2B6D678A}"/>
          </ac:spMkLst>
        </pc:spChg>
        <pc:picChg chg="add del mod">
          <ac:chgData name="Zhao Jin" userId="cd05a825-544c-438a-9ba1-08e63db50b47" providerId="ADAL" clId="{C328B041-D897-B548-9F0A-DA2B3CC3BF8E}" dt="2021-03-08T01:57:23.305" v="289" actId="478"/>
          <ac:picMkLst>
            <pc:docMk/>
            <pc:sldMk cId="640598186" sldId="606"/>
            <ac:picMk id="3" creationId="{C72129A9-B0B8-864C-B99F-BE66C680F726}"/>
          </ac:picMkLst>
        </pc:picChg>
        <pc:picChg chg="add mod">
          <ac:chgData name="Zhao Jin" userId="cd05a825-544c-438a-9ba1-08e63db50b47" providerId="ADAL" clId="{C328B041-D897-B548-9F0A-DA2B3CC3BF8E}" dt="2021-03-08T01:59:34.595" v="472" actId="1076"/>
          <ac:picMkLst>
            <pc:docMk/>
            <pc:sldMk cId="640598186" sldId="606"/>
            <ac:picMk id="4" creationId="{1D40ECF6-344B-FE48-B159-24A367AE2581}"/>
          </ac:picMkLst>
        </pc:picChg>
        <pc:picChg chg="del mod">
          <ac:chgData name="Zhao Jin" userId="cd05a825-544c-438a-9ba1-08e63db50b47" providerId="ADAL" clId="{C328B041-D897-B548-9F0A-DA2B3CC3BF8E}" dt="2021-03-08T01:57:38.912" v="292" actId="478"/>
          <ac:picMkLst>
            <pc:docMk/>
            <pc:sldMk cId="640598186" sldId="606"/>
            <ac:picMk id="5" creationId="{242BC886-F834-413A-AE89-A5BA4EA26039}"/>
          </ac:picMkLst>
        </pc:picChg>
        <pc:picChg chg="del mod">
          <ac:chgData name="Zhao Jin" userId="cd05a825-544c-438a-9ba1-08e63db50b47" providerId="ADAL" clId="{C328B041-D897-B548-9F0A-DA2B3CC3BF8E}" dt="2021-03-08T01:57:38.912" v="292" actId="478"/>
          <ac:picMkLst>
            <pc:docMk/>
            <pc:sldMk cId="640598186" sldId="606"/>
            <ac:picMk id="13" creationId="{099946CC-D55C-427B-87A8-2A28E4640BC5}"/>
          </ac:picMkLst>
        </pc:picChg>
        <pc:cxnChg chg="del mod">
          <ac:chgData name="Zhao Jin" userId="cd05a825-544c-438a-9ba1-08e63db50b47" providerId="ADAL" clId="{C328B041-D897-B548-9F0A-DA2B3CC3BF8E}" dt="2021-03-08T01:57:38.912" v="292" actId="478"/>
          <ac:cxnSpMkLst>
            <pc:docMk/>
            <pc:sldMk cId="640598186" sldId="606"/>
            <ac:cxnSpMk id="18" creationId="{370E7FFF-A963-44C1-90E8-1FD6843962A5}"/>
          </ac:cxnSpMkLst>
        </pc:cxnChg>
      </pc:sldChg>
      <pc:sldChg chg="addSp delSp modSp delAnim modAnim">
        <pc:chgData name="Zhao Jin" userId="cd05a825-544c-438a-9ba1-08e63db50b47" providerId="ADAL" clId="{C328B041-D897-B548-9F0A-DA2B3CC3BF8E}" dt="2021-03-08T02:29:23.604" v="485"/>
        <pc:sldMkLst>
          <pc:docMk/>
          <pc:sldMk cId="282410985" sldId="620"/>
        </pc:sldMkLst>
        <pc:spChg chg="add">
          <ac:chgData name="Zhao Jin" userId="cd05a825-544c-438a-9ba1-08e63db50b47" providerId="ADAL" clId="{C328B041-D897-B548-9F0A-DA2B3CC3BF8E}" dt="2021-03-08T02:29:17.041" v="484"/>
          <ac:spMkLst>
            <pc:docMk/>
            <pc:sldMk cId="282410985" sldId="620"/>
            <ac:spMk id="10" creationId="{2EDFDD67-6333-9844-8194-21DDDD857199}"/>
          </ac:spMkLst>
        </pc:spChg>
        <pc:spChg chg="del">
          <ac:chgData name="Zhao Jin" userId="cd05a825-544c-438a-9ba1-08e63db50b47" providerId="ADAL" clId="{C328B041-D897-B548-9F0A-DA2B3CC3BF8E}" dt="2021-03-08T02:09:27.105" v="473" actId="478"/>
          <ac:spMkLst>
            <pc:docMk/>
            <pc:sldMk cId="282410985" sldId="620"/>
            <ac:spMk id="10" creationId="{DC015A31-59EB-4945-B34A-AB4D01672DA6}"/>
          </ac:spMkLst>
        </pc:spChg>
        <pc:spChg chg="mod">
          <ac:chgData name="Zhao Jin" userId="cd05a825-544c-438a-9ba1-08e63db50b47" providerId="ADAL" clId="{C328B041-D897-B548-9F0A-DA2B3CC3BF8E}" dt="2021-03-08T02:27:37.686" v="482" actId="368"/>
          <ac:spMkLst>
            <pc:docMk/>
            <pc:sldMk cId="282410985" sldId="620"/>
            <ac:spMk id="13" creationId="{A6C30920-C994-477D-BF38-FB31A7971AB0}"/>
          </ac:spMkLst>
        </pc:spChg>
        <pc:spChg chg="mod">
          <ac:chgData name="Zhao Jin" userId="cd05a825-544c-438a-9ba1-08e63db50b47" providerId="ADAL" clId="{C328B041-D897-B548-9F0A-DA2B3CC3BF8E}" dt="2021-03-08T02:26:37.837" v="474" actId="207"/>
          <ac:spMkLst>
            <pc:docMk/>
            <pc:sldMk cId="282410985" sldId="620"/>
            <ac:spMk id="16" creationId="{7D612F80-F399-47C0-9F5C-4D60AC2C8B4A}"/>
          </ac:spMkLst>
        </pc:spChg>
        <pc:spChg chg="mod">
          <ac:chgData name="Zhao Jin" userId="cd05a825-544c-438a-9ba1-08e63db50b47" providerId="ADAL" clId="{C328B041-D897-B548-9F0A-DA2B3CC3BF8E}" dt="2021-03-08T02:27:17.031" v="480" actId="20577"/>
          <ac:spMkLst>
            <pc:docMk/>
            <pc:sldMk cId="282410985" sldId="620"/>
            <ac:spMk id="17" creationId="{C3484D0C-7905-4424-BBC9-B23C55F335D2}"/>
          </ac:spMkLst>
        </pc:spChg>
        <pc:cxnChg chg="add">
          <ac:chgData name="Zhao Jin" userId="cd05a825-544c-438a-9ba1-08e63db50b47" providerId="ADAL" clId="{C328B041-D897-B548-9F0A-DA2B3CC3BF8E}" dt="2021-03-08T02:29:17.041" v="484"/>
          <ac:cxnSpMkLst>
            <pc:docMk/>
            <pc:sldMk cId="282410985" sldId="620"/>
            <ac:cxnSpMk id="11" creationId="{3EB55ED0-34DD-3648-82BE-386DCFECCD9D}"/>
          </ac:cxnSpMkLst>
        </pc:cxnChg>
        <pc:cxnChg chg="del mod">
          <ac:chgData name="Zhao Jin" userId="cd05a825-544c-438a-9ba1-08e63db50b47" providerId="ADAL" clId="{C328B041-D897-B548-9F0A-DA2B3CC3BF8E}" dt="2021-03-08T02:09:27.105" v="473" actId="478"/>
          <ac:cxnSpMkLst>
            <pc:docMk/>
            <pc:sldMk cId="282410985" sldId="620"/>
            <ac:cxnSpMk id="11" creationId="{692DA3A9-F762-430E-A74A-81B0C7CCC482}"/>
          </ac:cxnSpMkLst>
        </pc:cxnChg>
      </pc:sldChg>
      <pc:sldChg chg="modAnim">
        <pc:chgData name="Zhao Jin" userId="cd05a825-544c-438a-9ba1-08e63db50b47" providerId="ADAL" clId="{C328B041-D897-B548-9F0A-DA2B3CC3BF8E}" dt="2021-03-08T02:28:00.489" v="483"/>
        <pc:sldMkLst>
          <pc:docMk/>
          <pc:sldMk cId="3503582036" sldId="622"/>
        </pc:sldMkLst>
      </pc:sldChg>
      <pc:sldChg chg="delSp modSp modAnim">
        <pc:chgData name="Zhao Jin" userId="cd05a825-544c-438a-9ba1-08e63db50b47" providerId="ADAL" clId="{C328B041-D897-B548-9F0A-DA2B3CC3BF8E}" dt="2021-03-08T02:30:29.708" v="502" actId="478"/>
        <pc:sldMkLst>
          <pc:docMk/>
          <pc:sldMk cId="1258830549" sldId="635"/>
        </pc:sldMkLst>
        <pc:spChg chg="mod">
          <ac:chgData name="Zhao Jin" userId="cd05a825-544c-438a-9ba1-08e63db50b47" providerId="ADAL" clId="{C328B041-D897-B548-9F0A-DA2B3CC3BF8E}" dt="2021-03-08T02:30:07.762" v="498" actId="20577"/>
          <ac:spMkLst>
            <pc:docMk/>
            <pc:sldMk cId="1258830549" sldId="635"/>
            <ac:spMk id="13" creationId="{00000000-0000-0000-0000-000000000000}"/>
          </ac:spMkLst>
        </pc:spChg>
        <pc:spChg chg="del mod">
          <ac:chgData name="Zhao Jin" userId="cd05a825-544c-438a-9ba1-08e63db50b47" providerId="ADAL" clId="{C328B041-D897-B548-9F0A-DA2B3CC3BF8E}" dt="2021-03-08T02:30:29.708" v="502" actId="478"/>
          <ac:spMkLst>
            <pc:docMk/>
            <pc:sldMk cId="1258830549" sldId="635"/>
            <ac:spMk id="60" creationId="{3BA40477-BBC4-485C-A481-816E23593E32}"/>
          </ac:spMkLst>
        </pc:spChg>
      </pc:sldChg>
    </pc:docChg>
  </pc:docChgLst>
  <pc:docChgLst>
    <pc:chgData name="Zhao Jin" userId="cd05a825-544c-438a-9ba1-08e63db50b47" providerId="ADAL" clId="{D2C53CB4-D98E-4A4D-AB3B-F903C3FA77B9}"/>
    <pc:docChg chg="undo custSel addSld delSld modSld">
      <pc:chgData name="Zhao Jin" userId="cd05a825-544c-438a-9ba1-08e63db50b47" providerId="ADAL" clId="{D2C53CB4-D98E-4A4D-AB3B-F903C3FA77B9}" dt="2021-03-08T05:37:18.936" v="540"/>
      <pc:docMkLst>
        <pc:docMk/>
      </pc:docMkLst>
      <pc:sldChg chg="modSp mod">
        <pc:chgData name="Zhao Jin" userId="cd05a825-544c-438a-9ba1-08e63db50b47" providerId="ADAL" clId="{D2C53CB4-D98E-4A4D-AB3B-F903C3FA77B9}" dt="2021-03-01T05:22:09.674" v="0" actId="20577"/>
        <pc:sldMkLst>
          <pc:docMk/>
          <pc:sldMk cId="0" sldId="256"/>
        </pc:sldMkLst>
        <pc:spChg chg="mod">
          <ac:chgData name="Zhao Jin" userId="cd05a825-544c-438a-9ba1-08e63db50b47" providerId="ADAL" clId="{D2C53CB4-D98E-4A4D-AB3B-F903C3FA77B9}" dt="2021-03-01T05:22:09.674" v="0" actId="20577"/>
          <ac:spMkLst>
            <pc:docMk/>
            <pc:sldMk cId="0" sldId="256"/>
            <ac:spMk id="8" creationId="{00000000-0000-0000-0000-000000000000}"/>
          </ac:spMkLst>
        </pc:spChg>
      </pc:sldChg>
      <pc:sldChg chg="modAnim">
        <pc:chgData name="Zhao Jin" userId="cd05a825-544c-438a-9ba1-08e63db50b47" providerId="ADAL" clId="{D2C53CB4-D98E-4A4D-AB3B-F903C3FA77B9}" dt="2021-03-08T05:37:18.936" v="540"/>
        <pc:sldMkLst>
          <pc:docMk/>
          <pc:sldMk cId="1427618944" sldId="553"/>
        </pc:sldMkLst>
      </pc:sldChg>
      <pc:sldChg chg="delSp modSp add del mod">
        <pc:chgData name="Zhao Jin" userId="cd05a825-544c-438a-9ba1-08e63db50b47" providerId="ADAL" clId="{D2C53CB4-D98E-4A4D-AB3B-F903C3FA77B9}" dt="2021-03-08T05:22:34.940" v="208" actId="47"/>
        <pc:sldMkLst>
          <pc:docMk/>
          <pc:sldMk cId="830535321" sldId="603"/>
        </pc:sldMkLst>
        <pc:spChg chg="mod">
          <ac:chgData name="Zhao Jin" userId="cd05a825-544c-438a-9ba1-08e63db50b47" providerId="ADAL" clId="{D2C53CB4-D98E-4A4D-AB3B-F903C3FA77B9}" dt="2021-03-08T05:21:33.217" v="57" actId="20577"/>
          <ac:spMkLst>
            <pc:docMk/>
            <pc:sldMk cId="830535321" sldId="603"/>
            <ac:spMk id="8" creationId="{00000000-0000-0000-0000-000000000000}"/>
          </ac:spMkLst>
        </pc:spChg>
        <pc:spChg chg="mod">
          <ac:chgData name="Zhao Jin" userId="cd05a825-544c-438a-9ba1-08e63db50b47" providerId="ADAL" clId="{D2C53CB4-D98E-4A4D-AB3B-F903C3FA77B9}" dt="2021-03-08T05:22:28.711" v="207" actId="20577"/>
          <ac:spMkLst>
            <pc:docMk/>
            <pc:sldMk cId="830535321" sldId="603"/>
            <ac:spMk id="13" creationId="{2B89EFD4-1CE0-424E-8F8A-D7F3C08BDEC9}"/>
          </ac:spMkLst>
        </pc:spChg>
        <pc:spChg chg="del mod">
          <ac:chgData name="Zhao Jin" userId="cd05a825-544c-438a-9ba1-08e63db50b47" providerId="ADAL" clId="{D2C53CB4-D98E-4A4D-AB3B-F903C3FA77B9}" dt="2021-03-08T05:21:46.769" v="83" actId="478"/>
          <ac:spMkLst>
            <pc:docMk/>
            <pc:sldMk cId="830535321" sldId="603"/>
            <ac:spMk id="84" creationId="{C4E05674-68A2-0D4E-8B47-F7A2C6A6B76F}"/>
          </ac:spMkLst>
        </pc:spChg>
      </pc:sldChg>
      <pc:sldChg chg="modSp mod">
        <pc:chgData name="Zhao Jin" userId="cd05a825-544c-438a-9ba1-08e63db50b47" providerId="ADAL" clId="{D2C53CB4-D98E-4A4D-AB3B-F903C3FA77B9}" dt="2021-03-08T05:28:03.001" v="534" actId="20577"/>
        <pc:sldMkLst>
          <pc:docMk/>
          <pc:sldMk cId="640598186" sldId="606"/>
        </pc:sldMkLst>
        <pc:spChg chg="mod">
          <ac:chgData name="Zhao Jin" userId="cd05a825-544c-438a-9ba1-08e63db50b47" providerId="ADAL" clId="{D2C53CB4-D98E-4A4D-AB3B-F903C3FA77B9}" dt="2021-03-08T05:28:03.001" v="534" actId="20577"/>
          <ac:spMkLst>
            <pc:docMk/>
            <pc:sldMk cId="640598186" sldId="606"/>
            <ac:spMk id="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D2C53CB4-D98E-4A4D-AB3B-F903C3FA77B9}" dt="2021-03-08T05:36:39.052" v="539" actId="20577"/>
        <pc:sldMkLst>
          <pc:docMk/>
          <pc:sldMk cId="3042096305" sldId="638"/>
        </pc:sldMkLst>
        <pc:spChg chg="mod">
          <ac:chgData name="Zhao Jin" userId="cd05a825-544c-438a-9ba1-08e63db50b47" providerId="ADAL" clId="{D2C53CB4-D98E-4A4D-AB3B-F903C3FA77B9}" dt="2021-03-08T05:36:39.052" v="539" actId="20577"/>
          <ac:spMkLst>
            <pc:docMk/>
            <pc:sldMk cId="3042096305" sldId="638"/>
            <ac:spMk id="9" creationId="{E822A0D5-9D76-43F4-AB94-614D7B22B216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0" creationId="{2EDFDD67-6333-9844-8194-21DDDD857199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3" creationId="{A6C30920-C994-477D-BF38-FB31A7971AB0}"/>
          </ac:spMkLst>
        </pc:spChg>
        <pc:spChg chg="add mod">
          <ac:chgData name="Zhao Jin" userId="cd05a825-544c-438a-9ba1-08e63db50b47" providerId="ADAL" clId="{D2C53CB4-D98E-4A4D-AB3B-F903C3FA77B9}" dt="2021-03-08T05:26:07.114" v="476" actId="14100"/>
          <ac:spMkLst>
            <pc:docMk/>
            <pc:sldMk cId="3042096305" sldId="638"/>
            <ac:spMk id="14" creationId="{CD66ED8D-22E9-46BD-B6B2-A4DE4AFD1420}"/>
          </ac:spMkLst>
        </pc:spChg>
        <pc:spChg chg="add mod">
          <ac:chgData name="Zhao Jin" userId="cd05a825-544c-438a-9ba1-08e63db50b47" providerId="ADAL" clId="{D2C53CB4-D98E-4A4D-AB3B-F903C3FA77B9}" dt="2021-03-08T05:25:58.556" v="475" actId="20577"/>
          <ac:spMkLst>
            <pc:docMk/>
            <pc:sldMk cId="3042096305" sldId="638"/>
            <ac:spMk id="15" creationId="{75BE2DD8-0814-4469-842A-A70512802926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6" creationId="{7D612F80-F399-47C0-9F5C-4D60AC2C8B4A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7" creationId="{C3484D0C-7905-4424-BBC9-B23C55F335D2}"/>
          </ac:spMkLst>
        </pc:spChg>
        <pc:spChg chg="add mod">
          <ac:chgData name="Zhao Jin" userId="cd05a825-544c-438a-9ba1-08e63db50b47" providerId="ADAL" clId="{D2C53CB4-D98E-4A4D-AB3B-F903C3FA77B9}" dt="2021-03-08T05:26:51.198" v="520" actId="1076"/>
          <ac:spMkLst>
            <pc:docMk/>
            <pc:sldMk cId="3042096305" sldId="638"/>
            <ac:spMk id="18" creationId="{8EDF81D3-9BFD-4CE4-953A-D2263653293A}"/>
          </ac:spMkLst>
        </pc:spChg>
        <pc:spChg chg="mod">
          <ac:chgData name="Zhao Jin" userId="cd05a825-544c-438a-9ba1-08e63db50b47" providerId="ADAL" clId="{D2C53CB4-D98E-4A4D-AB3B-F903C3FA77B9}" dt="2021-03-08T05:22:53.079" v="229" actId="20577"/>
          <ac:spMkLst>
            <pc:docMk/>
            <pc:sldMk cId="3042096305" sldId="638"/>
            <ac:spMk id="14338" creationId="{00000000-0000-0000-0000-000000000000}"/>
          </ac:spMkLst>
        </pc:spChg>
        <pc:cxnChg chg="del mod">
          <ac:chgData name="Zhao Jin" userId="cd05a825-544c-438a-9ba1-08e63db50b47" providerId="ADAL" clId="{D2C53CB4-D98E-4A4D-AB3B-F903C3FA77B9}" dt="2021-03-08T05:22:55.621" v="230" actId="478"/>
          <ac:cxnSpMkLst>
            <pc:docMk/>
            <pc:sldMk cId="3042096305" sldId="638"/>
            <ac:cxnSpMk id="11" creationId="{3EB55ED0-34DD-3648-82BE-386DCFECCD9D}"/>
          </ac:cxnSpMkLst>
        </pc:cxnChg>
      </pc:sldChg>
    </pc:docChg>
  </pc:docChgLst>
  <pc:docChgLst>
    <pc:chgData name="Zhao Jin" userId="cd05a825-544c-438a-9ba1-08e63db50b47" providerId="ADAL" clId="{FB8F02A0-9B99-4C9E-A1D1-3BF41D9621D7}"/>
    <pc:docChg chg="undo custSel addSld delSld modSld sldOrd">
      <pc:chgData name="Zhao Jin" userId="cd05a825-544c-438a-9ba1-08e63db50b47" providerId="ADAL" clId="{FB8F02A0-9B99-4C9E-A1D1-3BF41D9621D7}" dt="2021-02-08T02:21:29.074" v="2208" actId="20577"/>
      <pc:docMkLst>
        <pc:docMk/>
      </pc:docMkLst>
      <pc:sldChg chg="modSp">
        <pc:chgData name="Zhao Jin" userId="cd05a825-544c-438a-9ba1-08e63db50b47" providerId="ADAL" clId="{FB8F02A0-9B99-4C9E-A1D1-3BF41D9621D7}" dt="2021-02-03T06:53:35.324" v="0"/>
        <pc:sldMkLst>
          <pc:docMk/>
          <pc:sldMk cId="0" sldId="256"/>
        </pc:sldMkLst>
        <pc:spChg chg="mod">
          <ac:chgData name="Zhao Jin" userId="cd05a825-544c-438a-9ba1-08e63db50b47" providerId="ADAL" clId="{FB8F02A0-9B99-4C9E-A1D1-3BF41D9621D7}" dt="2021-02-03T06:53:35.324" v="0"/>
          <ac:spMkLst>
            <pc:docMk/>
            <pc:sldMk cId="0" sldId="256"/>
            <ac:spMk id="8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15:04.758" v="547" actId="47"/>
        <pc:sldMkLst>
          <pc:docMk/>
          <pc:sldMk cId="1492339910" sldId="485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1492339910" sldId="485"/>
            <ac:spMk id="9" creationId="{00000000-0000-0000-0000-000000000000}"/>
          </ac:spMkLst>
        </pc:spChg>
      </pc:sldChg>
      <pc:sldChg chg="addSp modSp add del mod">
        <pc:chgData name="Zhao Jin" userId="cd05a825-544c-438a-9ba1-08e63db50b47" providerId="ADAL" clId="{FB8F02A0-9B99-4C9E-A1D1-3BF41D9621D7}" dt="2021-02-03T07:45:22.990" v="2123" actId="20577"/>
        <pc:sldMkLst>
          <pc:docMk/>
          <pc:sldMk cId="2775173622" sldId="524"/>
        </pc:sldMkLst>
        <pc:spChg chg="mod">
          <ac:chgData name="Zhao Jin" userId="cd05a825-544c-438a-9ba1-08e63db50b47" providerId="ADAL" clId="{FB8F02A0-9B99-4C9E-A1D1-3BF41D9621D7}" dt="2021-02-03T07:45:22.990" v="2123" actId="20577"/>
          <ac:spMkLst>
            <pc:docMk/>
            <pc:sldMk cId="2775173622" sldId="524"/>
            <ac:spMk id="9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33:45.435" v="1346" actId="5793"/>
          <ac:spMkLst>
            <pc:docMk/>
            <pc:sldMk cId="2775173622" sldId="524"/>
            <ac:spMk id="15" creationId="{00000000-0000-0000-0000-000000000000}"/>
          </ac:spMkLst>
        </pc:spChg>
        <pc:graphicFrameChg chg="mod">
          <ac:chgData name="Zhao Jin" userId="cd05a825-544c-438a-9ba1-08e63db50b47" providerId="ADAL" clId="{FB8F02A0-9B99-4C9E-A1D1-3BF41D9621D7}" dt="2021-02-03T07:33:48.878" v="1369" actId="1035"/>
          <ac:graphicFrameMkLst>
            <pc:docMk/>
            <pc:sldMk cId="2775173622" sldId="524"/>
            <ac:graphicFrameMk id="5" creationId="{9E742EBA-8F43-4310-AD68-B4660B9ECF59}"/>
          </ac:graphicFrameMkLst>
        </pc:graphicFrameChg>
        <pc:graphicFrameChg chg="add mod modGraphic">
          <ac:chgData name="Zhao Jin" userId="cd05a825-544c-438a-9ba1-08e63db50b47" providerId="ADAL" clId="{FB8F02A0-9B99-4C9E-A1D1-3BF41D9621D7}" dt="2021-02-03T07:40:44.294" v="1858" actId="1076"/>
          <ac:graphicFrameMkLst>
            <pc:docMk/>
            <pc:sldMk cId="2775173622" sldId="524"/>
            <ac:graphicFrameMk id="7" creationId="{1DC5F05D-202E-4474-8067-C5632E06F885}"/>
          </ac:graphicFrameMkLst>
        </pc:graphicFrameChg>
      </pc:sldChg>
      <pc:sldChg chg="modSp mod">
        <pc:chgData name="Zhao Jin" userId="cd05a825-544c-438a-9ba1-08e63db50b47" providerId="ADAL" clId="{FB8F02A0-9B99-4C9E-A1D1-3BF41D9621D7}" dt="2021-02-03T09:16:16.308" v="2184" actId="20577"/>
        <pc:sldMkLst>
          <pc:docMk/>
          <pc:sldMk cId="4078418712" sldId="525"/>
        </pc:sldMkLst>
        <pc:spChg chg="mod">
          <ac:chgData name="Zhao Jin" userId="cd05a825-544c-438a-9ba1-08e63db50b47" providerId="ADAL" clId="{FB8F02A0-9B99-4C9E-A1D1-3BF41D9621D7}" dt="2021-02-03T09:16:16.308" v="2184" actId="2057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4078418712" sldId="525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02:36.712" v="7" actId="47"/>
        <pc:sldMkLst>
          <pc:docMk/>
          <pc:sldMk cId="3949125736" sldId="548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3949125736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02:36.889" v="8" actId="47"/>
        <pc:sldMkLst>
          <pc:docMk/>
          <pc:sldMk cId="2939077141" sldId="549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2939077141" sldId="549"/>
            <ac:spMk id="7" creationId="{00000000-0000-0000-0000-000000000000}"/>
          </ac:spMkLst>
        </pc:spChg>
      </pc:sldChg>
      <pc:sldChg chg="add del">
        <pc:chgData name="Zhao Jin" userId="cd05a825-544c-438a-9ba1-08e63db50b47" providerId="ADAL" clId="{FB8F02A0-9B99-4C9E-A1D1-3BF41D9621D7}" dt="2021-02-03T07:07:45.930" v="221" actId="47"/>
        <pc:sldMkLst>
          <pc:docMk/>
          <pc:sldMk cId="1352675019" sldId="551"/>
        </pc:sldMkLst>
      </pc:sldChg>
      <pc:sldChg chg="addSp delSp modSp add mod">
        <pc:chgData name="Zhao Jin" userId="cd05a825-544c-438a-9ba1-08e63db50b47" providerId="ADAL" clId="{FB8F02A0-9B99-4C9E-A1D1-3BF41D9621D7}" dt="2021-02-03T07:41:34.595" v="1864" actId="20578"/>
        <pc:sldMkLst>
          <pc:docMk/>
          <pc:sldMk cId="2882118053" sldId="552"/>
        </pc:sldMkLst>
        <pc:spChg chg="mod">
          <ac:chgData name="Zhao Jin" userId="cd05a825-544c-438a-9ba1-08e63db50b47" providerId="ADAL" clId="{FB8F02A0-9B99-4C9E-A1D1-3BF41D9621D7}" dt="2021-02-03T07:20:27.068" v="933"/>
          <ac:spMkLst>
            <pc:docMk/>
            <pc:sldMk cId="2882118053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09:30.600" v="244" actId="478"/>
          <ac:spMkLst>
            <pc:docMk/>
            <pc:sldMk cId="2882118053" sldId="552"/>
            <ac:spMk id="8" creationId="{2E1C1BF2-C4FF-4BFC-994A-888F6115928D}"/>
          </ac:spMkLst>
        </pc:spChg>
        <pc:spChg chg="add del mod">
          <ac:chgData name="Zhao Jin" userId="cd05a825-544c-438a-9ba1-08e63db50b47" providerId="ADAL" clId="{FB8F02A0-9B99-4C9E-A1D1-3BF41D9621D7}" dt="2021-02-03T07:11:53.207" v="461" actId="478"/>
          <ac:spMkLst>
            <pc:docMk/>
            <pc:sldMk cId="2882118053" sldId="552"/>
            <ac:spMk id="9" creationId="{35649340-5AB4-4CED-B84B-66D13E8E2455}"/>
          </ac:spMkLst>
        </pc:spChg>
        <pc:spChg chg="mod">
          <ac:chgData name="Zhao Jin" userId="cd05a825-544c-438a-9ba1-08e63db50b47" providerId="ADAL" clId="{FB8F02A0-9B99-4C9E-A1D1-3BF41D9621D7}" dt="2021-02-03T07:41:34.595" v="1864" actId="20578"/>
          <ac:spMkLst>
            <pc:docMk/>
            <pc:sldMk cId="2882118053" sldId="552"/>
            <ac:spMk id="10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2:55.107" v="512" actId="1035"/>
          <ac:spMkLst>
            <pc:docMk/>
            <pc:sldMk cId="2882118053" sldId="552"/>
            <ac:spMk id="49" creationId="{00000000-0000-0000-0000-000000000000}"/>
          </ac:spMkLst>
        </pc:spChg>
      </pc:sldChg>
      <pc:sldChg chg="modSp add mod">
        <pc:chgData name="Zhao Jin" userId="cd05a825-544c-438a-9ba1-08e63db50b47" providerId="ADAL" clId="{FB8F02A0-9B99-4C9E-A1D1-3BF41D9621D7}" dt="2021-02-03T07:20:30.275" v="935"/>
        <pc:sldMkLst>
          <pc:docMk/>
          <pc:sldMk cId="2082920116" sldId="553"/>
        </pc:sldMkLst>
        <pc:spChg chg="mod">
          <ac:chgData name="Zhao Jin" userId="cd05a825-544c-438a-9ba1-08e63db50b47" providerId="ADAL" clId="{FB8F02A0-9B99-4C9E-A1D1-3BF41D9621D7}" dt="2021-02-03T07:20:30.275" v="935"/>
          <ac:spMkLst>
            <pc:docMk/>
            <pc:sldMk cId="2082920116" sldId="553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FB8F02A0-9B99-4C9E-A1D1-3BF41D9621D7}" dt="2021-02-03T07:42:15.454" v="1867" actId="20577"/>
        <pc:sldMkLst>
          <pc:docMk/>
          <pc:sldMk cId="1659983766" sldId="554"/>
        </pc:sldMkLst>
        <pc:spChg chg="add del mod">
          <ac:chgData name="Zhao Jin" userId="cd05a825-544c-438a-9ba1-08e63db50b47" providerId="ADAL" clId="{FB8F02A0-9B99-4C9E-A1D1-3BF41D9621D7}" dt="2021-02-03T07:29:17.949" v="950" actId="478"/>
          <ac:spMkLst>
            <pc:docMk/>
            <pc:sldMk cId="1659983766" sldId="554"/>
            <ac:spMk id="3" creationId="{22FB21F0-0206-4164-A081-5ED30358D09D}"/>
          </ac:spMkLst>
        </pc:spChg>
        <pc:spChg chg="mod">
          <ac:chgData name="Zhao Jin" userId="cd05a825-544c-438a-9ba1-08e63db50b47" providerId="ADAL" clId="{FB8F02A0-9B99-4C9E-A1D1-3BF41D9621D7}" dt="2021-02-03T07:20:18.467" v="929"/>
          <ac:spMkLst>
            <pc:docMk/>
            <pc:sldMk cId="1659983766" sldId="554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29:15.261" v="948" actId="478"/>
          <ac:spMkLst>
            <pc:docMk/>
            <pc:sldMk cId="1659983766" sldId="554"/>
            <ac:spMk id="16" creationId="{00000000-0000-0000-0000-000000000000}"/>
          </ac:spMkLst>
        </pc:spChg>
        <pc:spChg chg="add mod">
          <ac:chgData name="Zhao Jin" userId="cd05a825-544c-438a-9ba1-08e63db50b47" providerId="ADAL" clId="{FB8F02A0-9B99-4C9E-A1D1-3BF41D9621D7}" dt="2021-02-03T07:29:42.701" v="1050" actId="1076"/>
          <ac:spMkLst>
            <pc:docMk/>
            <pc:sldMk cId="1659983766" sldId="554"/>
            <ac:spMk id="27" creationId="{92A14019-DDA0-4208-9F61-99DDC433B2BD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29" creationId="{FC4C5933-B2F5-4C60-95B2-096787D10035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48" creationId="{71808A35-3B52-4E71-8D1F-613837507E94}"/>
          </ac:spMkLst>
        </pc:spChg>
        <pc:spChg chg="mod">
          <ac:chgData name="Zhao Jin" userId="cd05a825-544c-438a-9ba1-08e63db50b47" providerId="ADAL" clId="{FB8F02A0-9B99-4C9E-A1D1-3BF41D9621D7}" dt="2021-02-03T07:30:10.231" v="1094" actId="6549"/>
          <ac:spMkLst>
            <pc:docMk/>
            <pc:sldMk cId="1659983766" sldId="554"/>
            <ac:spMk id="49" creationId="{21EEE82A-4DB6-1D4F-9A03-5951F440FE93}"/>
          </ac:spMkLst>
        </pc:spChg>
        <pc:spChg chg="del">
          <ac:chgData name="Zhao Jin" userId="cd05a825-544c-438a-9ba1-08e63db50b47" providerId="ADAL" clId="{FB8F02A0-9B99-4C9E-A1D1-3BF41D9621D7}" dt="2021-02-03T07:29:16.423" v="949" actId="478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3" creationId="{9CE4D09C-17E4-46E9-BDB3-75869D51106A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4" creationId="{660FC6E4-3A42-4DD0-B2D9-CE278C7F1A0D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5" creationId="{6AD50E3B-D58F-4706-8F12-825A6AA8A1D4}"/>
          </ac:spMkLst>
        </pc:spChg>
        <pc:spChg chg="mod">
          <ac:chgData name="Zhao Jin" userId="cd05a825-544c-438a-9ba1-08e63db50b47" providerId="ADAL" clId="{FB8F02A0-9B99-4C9E-A1D1-3BF41D9621D7}" dt="2021-02-03T07:42:15.454" v="1867" actId="20577"/>
          <ac:spMkLst>
            <pc:docMk/>
            <pc:sldMk cId="1659983766" sldId="554"/>
            <ac:spMk id="14338" creationId="{00000000-0000-0000-0000-000000000000}"/>
          </ac:spMkLst>
        </pc:spChg>
        <pc:grpChg chg="add mod">
          <ac:chgData name="Zhao Jin" userId="cd05a825-544c-438a-9ba1-08e63db50b47" providerId="ADAL" clId="{FB8F02A0-9B99-4C9E-A1D1-3BF41D9621D7}" dt="2021-02-03T07:29:46.358" v="1075" actId="1035"/>
          <ac:grpSpMkLst>
            <pc:docMk/>
            <pc:sldMk cId="1659983766" sldId="554"/>
            <ac:grpSpMk id="28" creationId="{6DC58495-9276-4141-8C72-3141FAA48D65}"/>
          </ac:grpSpMkLst>
        </pc:grpChg>
        <pc:grpChg chg="mod">
          <ac:chgData name="Zhao Jin" userId="cd05a825-544c-438a-9ba1-08e63db50b47" providerId="ADAL" clId="{FB8F02A0-9B99-4C9E-A1D1-3BF41D9621D7}" dt="2021-02-03T07:29:21.870" v="996" actId="103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30" creationId="{78DAB3B7-A5FF-40F9-AFF0-BE4F192AA497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1" creationId="{354B2C0D-F342-411F-ABB8-9EC0422203C0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2" creationId="{65622F6F-A879-483D-916A-2D3A97E78851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6" creationId="{0D25BAB2-93E8-4D4D-AB3D-3F92C2CA5D26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7" creationId="{BDB98A6F-4360-4DF4-BD45-A66BF7A57AA6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8" creationId="{DF8C4210-3D97-42C9-8160-05B4C16EFF85}"/>
          </ac:cxnSpMkLst>
        </pc:cxnChg>
      </pc:sldChg>
      <pc:sldChg chg="addSp delSp modSp add del mod">
        <pc:chgData name="Zhao Jin" userId="cd05a825-544c-438a-9ba1-08e63db50b47" providerId="ADAL" clId="{FB8F02A0-9B99-4C9E-A1D1-3BF41D9621D7}" dt="2021-02-03T07:07:06.993" v="219" actId="47"/>
        <pc:sldMkLst>
          <pc:docMk/>
          <pc:sldMk cId="1268238251" sldId="555"/>
        </pc:sldMkLst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11" creationId="{2DB8C0DD-2610-48AA-A2F1-A9AE4DD922BA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13" creationId="{972B1E9B-C6E8-4DE8-871E-C214A3D77F45}"/>
          </ac:spMkLst>
        </pc:spChg>
        <pc:spChg chg="add del mod">
          <ac:chgData name="Zhao Jin" userId="cd05a825-544c-438a-9ba1-08e63db50b47" providerId="ADAL" clId="{FB8F02A0-9B99-4C9E-A1D1-3BF41D9621D7}" dt="2021-02-03T07:04:43.715" v="112" actId="478"/>
          <ac:spMkLst>
            <pc:docMk/>
            <pc:sldMk cId="1268238251" sldId="555"/>
            <ac:spMk id="14" creationId="{CD79967B-40B1-4B58-85F0-1D333E655CC2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7" creationId="{367D5355-0C55-2E48-9F4B-AB4FC9100A05}"/>
          </ac:spMkLst>
        </pc:spChg>
        <pc:spChg chg="del">
          <ac:chgData name="Zhao Jin" userId="cd05a825-544c-438a-9ba1-08e63db50b47" providerId="ADAL" clId="{FB8F02A0-9B99-4C9E-A1D1-3BF41D9621D7}" dt="2021-02-03T07:04:11.956" v="78" actId="478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FB8F02A0-9B99-4C9E-A1D1-3BF41D9621D7}" dt="2021-02-03T07:04:44.834" v="113" actId="6549"/>
          <ac:spMkLst>
            <pc:docMk/>
            <pc:sldMk cId="1268238251" sldId="555"/>
            <ac:spMk id="14338" creationId="{00000000-0000-0000-0000-000000000000}"/>
          </ac:spMkLst>
        </pc:spChg>
        <pc:picChg chg="mod">
          <ac:chgData name="Zhao Jin" userId="cd05a825-544c-438a-9ba1-08e63db50b47" providerId="ADAL" clId="{FB8F02A0-9B99-4C9E-A1D1-3BF41D9621D7}" dt="2021-02-03T07:04:16.379" v="103" actId="1035"/>
          <ac:picMkLst>
            <pc:docMk/>
            <pc:sldMk cId="1268238251" sldId="555"/>
            <ac:picMk id="10" creationId="{54864FA4-5498-40C2-AC55-7C820DE312A4}"/>
          </ac:picMkLst>
        </pc:picChg>
      </pc:sldChg>
      <pc:sldChg chg="modSp add del mod">
        <pc:chgData name="Zhao Jin" userId="cd05a825-544c-438a-9ba1-08e63db50b47" providerId="ADAL" clId="{FB8F02A0-9B99-4C9E-A1D1-3BF41D9621D7}" dt="2021-02-03T07:42:30.854" v="1869" actId="47"/>
        <pc:sldMkLst>
          <pc:docMk/>
          <pc:sldMk cId="788021743" sldId="557"/>
        </pc:sldMkLst>
        <pc:spChg chg="mod">
          <ac:chgData name="Zhao Jin" userId="cd05a825-544c-438a-9ba1-08e63db50b47" providerId="ADAL" clId="{FB8F02A0-9B99-4C9E-A1D1-3BF41D9621D7}" dt="2021-02-03T07:20:23.142" v="931"/>
          <ac:spMkLst>
            <pc:docMk/>
            <pc:sldMk cId="788021743" sldId="557"/>
            <ac:spMk id="7" creationId="{00000000-0000-0000-0000-000000000000}"/>
          </ac:spMkLst>
        </pc:spChg>
      </pc:sldChg>
      <pc:sldChg chg="delSp modSp add mod">
        <pc:chgData name="Zhao Jin" userId="cd05a825-544c-438a-9ba1-08e63db50b47" providerId="ADAL" clId="{FB8F02A0-9B99-4C9E-A1D1-3BF41D9621D7}" dt="2021-02-08T02:19:37.781" v="2198" actId="478"/>
        <pc:sldMkLst>
          <pc:docMk/>
          <pc:sldMk cId="686532275" sldId="558"/>
        </pc:sldMkLst>
        <pc:spChg chg="mod">
          <ac:chgData name="Zhao Jin" userId="cd05a825-544c-438a-9ba1-08e63db50b47" providerId="ADAL" clId="{FB8F02A0-9B99-4C9E-A1D1-3BF41D9621D7}" dt="2021-02-03T07:20:25.427" v="932"/>
          <ac:spMkLst>
            <pc:docMk/>
            <pc:sldMk cId="686532275" sldId="558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8T02:19:37.781" v="2198" actId="478"/>
          <ac:spMkLst>
            <pc:docMk/>
            <pc:sldMk cId="686532275" sldId="558"/>
            <ac:spMk id="11" creationId="{06D4AE3F-3899-440E-885D-187ED02668FA}"/>
          </ac:spMkLst>
        </pc:spChg>
      </pc:sldChg>
      <pc:sldChg chg="delSp modSp add del mod delAnim">
        <pc:chgData name="Zhao Jin" userId="cd05a825-544c-438a-9ba1-08e63db50b47" providerId="ADAL" clId="{FB8F02A0-9B99-4C9E-A1D1-3BF41D9621D7}" dt="2021-02-03T07:30:13.895" v="1095" actId="47"/>
        <pc:sldMkLst>
          <pc:docMk/>
          <pc:sldMk cId="182578491" sldId="559"/>
        </pc:sldMkLst>
        <pc:spChg chg="mod">
          <ac:chgData name="Zhao Jin" userId="cd05a825-544c-438a-9ba1-08e63db50b47" providerId="ADAL" clId="{FB8F02A0-9B99-4C9E-A1D1-3BF41D9621D7}" dt="2021-02-03T07:20:21.523" v="930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29:25.500" v="997" actId="21"/>
          <ac:spMkLst>
            <pc:docMk/>
            <pc:sldMk cId="182578491" sldId="559"/>
            <ac:spMk id="28" creationId="{206BF097-CD0C-4B25-AF09-C35109612BC3}"/>
          </ac:spMkLst>
        </pc:spChg>
        <pc:grpChg chg="del">
          <ac:chgData name="Zhao Jin" userId="cd05a825-544c-438a-9ba1-08e63db50b47" providerId="ADAL" clId="{FB8F02A0-9B99-4C9E-A1D1-3BF41D9621D7}" dt="2021-02-03T07:29:25.500" v="997" actId="21"/>
          <ac:grpSpMkLst>
            <pc:docMk/>
            <pc:sldMk cId="182578491" sldId="559"/>
            <ac:grpSpMk id="29" creationId="{9E869CF5-5422-464C-A5AD-90C40AC515C1}"/>
          </ac:grpSpMkLst>
        </pc:grp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8" creationId="{AE2C6753-7EF0-42E0-B4A9-E162D01D3DB4}"/>
          </ac:cxnSpMkLst>
        </pc:cxnChg>
      </pc:sldChg>
      <pc:sldChg chg="modSp add mod">
        <pc:chgData name="Zhao Jin" userId="cd05a825-544c-438a-9ba1-08e63db50b47" providerId="ADAL" clId="{FB8F02A0-9B99-4C9E-A1D1-3BF41D9621D7}" dt="2021-02-03T07:20:33.509" v="937"/>
        <pc:sldMkLst>
          <pc:docMk/>
          <pc:sldMk cId="1986771488" sldId="561"/>
        </pc:sldMkLst>
        <pc:spChg chg="mod">
          <ac:chgData name="Zhao Jin" userId="cd05a825-544c-438a-9ba1-08e63db50b47" providerId="ADAL" clId="{FB8F02A0-9B99-4C9E-A1D1-3BF41D9621D7}" dt="2021-02-03T07:20:33.509" v="937"/>
          <ac:spMkLst>
            <pc:docMk/>
            <pc:sldMk cId="1986771488" sldId="561"/>
            <ac:spMk id="7" creationId="{00000000-0000-0000-0000-000000000000}"/>
          </ac:spMkLst>
        </pc:spChg>
      </pc:sldChg>
      <pc:sldChg chg="addSp delSp modSp add del mod delAnim modAnim">
        <pc:chgData name="Zhao Jin" userId="cd05a825-544c-438a-9ba1-08e63db50b47" providerId="ADAL" clId="{FB8F02A0-9B99-4C9E-A1D1-3BF41D9621D7}" dt="2021-02-03T07:41:57.313" v="1865" actId="47"/>
        <pc:sldMkLst>
          <pc:docMk/>
          <pc:sldMk cId="92291925" sldId="563"/>
        </pc:sldMkLst>
        <pc:spChg chg="mod">
          <ac:chgData name="Zhao Jin" userId="cd05a825-544c-438a-9ba1-08e63db50b47" providerId="ADAL" clId="{FB8F02A0-9B99-4C9E-A1D1-3BF41D9621D7}" dt="2021-02-03T07:20:15.168" v="928" actId="20577"/>
          <ac:spMkLst>
            <pc:docMk/>
            <pc:sldMk cId="92291925" sldId="563"/>
            <ac:spMk id="7" creationId="{00000000-0000-0000-0000-000000000000}"/>
          </ac:spMkLst>
        </pc:spChg>
        <pc:spChg chg="add del mod">
          <ac:chgData name="Zhao Jin" userId="cd05a825-544c-438a-9ba1-08e63db50b47" providerId="ADAL" clId="{FB8F02A0-9B99-4C9E-A1D1-3BF41D9621D7}" dt="2021-02-03T07:01:50.109" v="5" actId="478"/>
          <ac:spMkLst>
            <pc:docMk/>
            <pc:sldMk cId="92291925" sldId="563"/>
            <ac:spMk id="13" creationId="{A018A939-88C1-46BC-BAB4-25876F9F5000}"/>
          </ac:spMkLst>
        </pc:spChg>
        <pc:spChg chg="del">
          <ac:chgData name="Zhao Jin" userId="cd05a825-544c-438a-9ba1-08e63db50b47" providerId="ADAL" clId="{FB8F02A0-9B99-4C9E-A1D1-3BF41D9621D7}" dt="2021-02-03T07:01:53.900" v="6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modSp add mod modAnim">
        <pc:chgData name="Zhao Jin" userId="cd05a825-544c-438a-9ba1-08e63db50b47" providerId="ADAL" clId="{FB8F02A0-9B99-4C9E-A1D1-3BF41D9621D7}" dt="2021-02-03T07:20:31.915" v="936"/>
        <pc:sldMkLst>
          <pc:docMk/>
          <pc:sldMk cId="1276365520" sldId="564"/>
        </pc:sldMkLst>
        <pc:spChg chg="mod">
          <ac:chgData name="Zhao Jin" userId="cd05a825-544c-438a-9ba1-08e63db50b47" providerId="ADAL" clId="{FB8F02A0-9B99-4C9E-A1D1-3BF41D9621D7}" dt="2021-02-03T07:20:31.915" v="936"/>
          <ac:spMkLst>
            <pc:docMk/>
            <pc:sldMk cId="1276365520" sldId="564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5:50.668" v="577" actId="1035"/>
          <ac:spMkLst>
            <pc:docMk/>
            <pc:sldMk cId="1276365520" sldId="564"/>
            <ac:spMk id="13" creationId="{972B1E9B-C6E8-4DE8-871E-C214A3D77F45}"/>
          </ac:spMkLst>
        </pc:spChg>
        <pc:spChg chg="add mod">
          <ac:chgData name="Zhao Jin" userId="cd05a825-544c-438a-9ba1-08e63db50b47" providerId="ADAL" clId="{FB8F02A0-9B99-4C9E-A1D1-3BF41D9621D7}" dt="2021-02-03T07:18:58.912" v="843" actId="255"/>
          <ac:spMkLst>
            <pc:docMk/>
            <pc:sldMk cId="1276365520" sldId="564"/>
            <ac:spMk id="14" creationId="{3BE09EC5-9C6D-4841-A5F4-9A5837974E20}"/>
          </ac:spMkLst>
        </pc:spChg>
        <pc:spChg chg="add mod">
          <ac:chgData name="Zhao Jin" userId="cd05a825-544c-438a-9ba1-08e63db50b47" providerId="ADAL" clId="{FB8F02A0-9B99-4C9E-A1D1-3BF41D9621D7}" dt="2021-02-03T07:19:03.130" v="844" actId="1076"/>
          <ac:spMkLst>
            <pc:docMk/>
            <pc:sldMk cId="1276365520" sldId="564"/>
            <ac:spMk id="15" creationId="{096B9094-1E2A-402A-A1B2-0B1E3DBA221D}"/>
          </ac:spMkLst>
        </pc:spChg>
        <pc:spChg chg="add mod">
          <ac:chgData name="Zhao Jin" userId="cd05a825-544c-438a-9ba1-08e63db50b47" providerId="ADAL" clId="{FB8F02A0-9B99-4C9E-A1D1-3BF41D9621D7}" dt="2021-02-03T07:18:21.030" v="805" actId="1076"/>
          <ac:spMkLst>
            <pc:docMk/>
            <pc:sldMk cId="1276365520" sldId="564"/>
            <ac:spMk id="16" creationId="{8D87AA11-3E4E-46CD-ABF1-3B99CD8A7ECE}"/>
          </ac:spMkLst>
        </pc:spChg>
        <pc:spChg chg="add mod">
          <ac:chgData name="Zhao Jin" userId="cd05a825-544c-438a-9ba1-08e63db50b47" providerId="ADAL" clId="{FB8F02A0-9B99-4C9E-A1D1-3BF41D9621D7}" dt="2021-02-03T07:19:34.904" v="892" actId="1076"/>
          <ac:spMkLst>
            <pc:docMk/>
            <pc:sldMk cId="1276365520" sldId="564"/>
            <ac:spMk id="18" creationId="{B16D4AFD-E818-4047-959F-C04354558EAF}"/>
          </ac:spMkLst>
        </pc:spChg>
        <pc:picChg chg="add mod">
          <ac:chgData name="Zhao Jin" userId="cd05a825-544c-438a-9ba1-08e63db50b47" providerId="ADAL" clId="{FB8F02A0-9B99-4C9E-A1D1-3BF41D9621D7}" dt="2021-02-03T07:18:22.576" v="806" actId="1076"/>
          <ac:picMkLst>
            <pc:docMk/>
            <pc:sldMk cId="1276365520" sldId="564"/>
            <ac:picMk id="17" creationId="{ED2DFF4D-A89B-45E0-B4A6-9463A17A340E}"/>
          </ac:picMkLst>
        </pc:picChg>
      </pc:sldChg>
      <pc:sldChg chg="delSp modSp add mod">
        <pc:chgData name="Zhao Jin" userId="cd05a825-544c-438a-9ba1-08e63db50b47" providerId="ADAL" clId="{FB8F02A0-9B99-4C9E-A1D1-3BF41D9621D7}" dt="2021-02-03T07:20:28.829" v="934"/>
        <pc:sldMkLst>
          <pc:docMk/>
          <pc:sldMk cId="827193018" sldId="565"/>
        </pc:sldMkLst>
        <pc:spChg chg="mod">
          <ac:chgData name="Zhao Jin" userId="cd05a825-544c-438a-9ba1-08e63db50b47" providerId="ADAL" clId="{FB8F02A0-9B99-4C9E-A1D1-3BF41D9621D7}" dt="2021-02-03T07:20:28.829" v="934"/>
          <ac:spMkLst>
            <pc:docMk/>
            <pc:sldMk cId="827193018" sldId="565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4:20.921" v="546" actId="20577"/>
          <ac:spMkLst>
            <pc:docMk/>
            <pc:sldMk cId="827193018" sldId="565"/>
            <ac:spMk id="9" creationId="{35649340-5AB4-4CED-B84B-66D13E8E2455}"/>
          </ac:spMkLst>
        </pc:spChg>
        <pc:spChg chg="del mod">
          <ac:chgData name="Zhao Jin" userId="cd05a825-544c-438a-9ba1-08e63db50b47" providerId="ADAL" clId="{FB8F02A0-9B99-4C9E-A1D1-3BF41D9621D7}" dt="2021-02-03T07:11:55.316" v="463" actId="478"/>
          <ac:spMkLst>
            <pc:docMk/>
            <pc:sldMk cId="827193018" sldId="565"/>
            <ac:spMk id="10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1:57.461" v="465" actId="5793"/>
          <ac:spMkLst>
            <pc:docMk/>
            <pc:sldMk cId="827193018" sldId="565"/>
            <ac:spMk id="49" creationId="{00000000-0000-0000-0000-000000000000}"/>
          </ac:spMkLst>
        </pc:spChg>
      </pc:sldChg>
      <pc:sldChg chg="modSp add mod">
        <pc:chgData name="Zhao Jin" userId="cd05a825-544c-438a-9ba1-08e63db50b47" providerId="ADAL" clId="{FB8F02A0-9B99-4C9E-A1D1-3BF41D9621D7}" dt="2021-02-08T02:21:29.074" v="2208" actId="20577"/>
        <pc:sldMkLst>
          <pc:docMk/>
          <pc:sldMk cId="3959984611" sldId="566"/>
        </pc:sldMkLst>
        <pc:spChg chg="mod">
          <ac:chgData name="Zhao Jin" userId="cd05a825-544c-438a-9ba1-08e63db50b47" providerId="ADAL" clId="{FB8F02A0-9B99-4C9E-A1D1-3BF41D9621D7}" dt="2021-02-03T07:20:36.970" v="938"/>
          <ac:spMkLst>
            <pc:docMk/>
            <pc:sldMk cId="3959984611" sldId="566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8T02:21:29.074" v="2208" actId="20577"/>
          <ac:spMkLst>
            <pc:docMk/>
            <pc:sldMk cId="3959984611" sldId="566"/>
            <ac:spMk id="8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20:03.399" v="922" actId="20577"/>
          <ac:spMkLst>
            <pc:docMk/>
            <pc:sldMk cId="3959984611" sldId="566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FB8F02A0-9B99-4C9E-A1D1-3BF41D9621D7}" dt="2021-02-03T07:34:00.322" v="1372" actId="47"/>
        <pc:sldMkLst>
          <pc:docMk/>
          <pc:sldMk cId="243231529" sldId="567"/>
        </pc:sldMkLst>
      </pc:sldChg>
      <pc:sldChg chg="modSp add del mod">
        <pc:chgData name="Zhao Jin" userId="cd05a825-544c-438a-9ba1-08e63db50b47" providerId="ADAL" clId="{FB8F02A0-9B99-4C9E-A1D1-3BF41D9621D7}" dt="2021-02-03T07:30:57.488" v="1096" actId="47"/>
        <pc:sldMkLst>
          <pc:docMk/>
          <pc:sldMk cId="3003604107" sldId="567"/>
        </pc:sldMkLst>
        <pc:spChg chg="mod">
          <ac:chgData name="Zhao Jin" userId="cd05a825-544c-438a-9ba1-08e63db50b47" providerId="ADAL" clId="{FB8F02A0-9B99-4C9E-A1D1-3BF41D9621D7}" dt="2021-02-03T07:20:41.505" v="939"/>
          <ac:spMkLst>
            <pc:docMk/>
            <pc:sldMk cId="3003604107" sldId="567"/>
            <ac:spMk id="7" creationId="{00000000-0000-0000-0000-000000000000}"/>
          </ac:spMkLst>
        </pc:spChg>
      </pc:sldChg>
      <pc:sldChg chg="addSp delSp modSp add mod ord">
        <pc:chgData name="Zhao Jin" userId="cd05a825-544c-438a-9ba1-08e63db50b47" providerId="ADAL" clId="{FB8F02A0-9B99-4C9E-A1D1-3BF41D9621D7}" dt="2021-02-03T07:45:20.173" v="2121" actId="20577"/>
        <pc:sldMkLst>
          <pc:docMk/>
          <pc:sldMk cId="2879329457" sldId="568"/>
        </pc:sldMkLst>
        <pc:spChg chg="mod">
          <ac:chgData name="Zhao Jin" userId="cd05a825-544c-438a-9ba1-08e63db50b47" providerId="ADAL" clId="{FB8F02A0-9B99-4C9E-A1D1-3BF41D9621D7}" dt="2021-02-03T07:45:20.173" v="2121" actId="20577"/>
          <ac:spMkLst>
            <pc:docMk/>
            <pc:sldMk cId="2879329457" sldId="568"/>
            <ac:spMk id="9" creationId="{00000000-0000-0000-0000-000000000000}"/>
          </ac:spMkLst>
        </pc:spChg>
        <pc:graphicFrameChg chg="del mod modGraphic">
          <ac:chgData name="Zhao Jin" userId="cd05a825-544c-438a-9ba1-08e63db50b47" providerId="ADAL" clId="{FB8F02A0-9B99-4C9E-A1D1-3BF41D9621D7}" dt="2021-02-03T07:34:55.508" v="1419" actId="478"/>
          <ac:graphicFrameMkLst>
            <pc:docMk/>
            <pc:sldMk cId="2879329457" sldId="568"/>
            <ac:graphicFrameMk id="7" creationId="{1DC5F05D-202E-4474-8067-C5632E06F885}"/>
          </ac:graphicFrameMkLst>
        </pc:graphicFrameChg>
        <pc:graphicFrameChg chg="add mod modGraphic">
          <ac:chgData name="Zhao Jin" userId="cd05a825-544c-438a-9ba1-08e63db50b47" providerId="ADAL" clId="{FB8F02A0-9B99-4C9E-A1D1-3BF41D9621D7}" dt="2021-02-03T07:41:24.626" v="1863" actId="1076"/>
          <ac:graphicFrameMkLst>
            <pc:docMk/>
            <pc:sldMk cId="2879329457" sldId="568"/>
            <ac:graphicFrameMk id="8" creationId="{C8DA87BB-C4AB-4A3F-B99E-7CAF8E3AC125}"/>
          </ac:graphicFrameMkLst>
        </pc:graphicFrameChg>
      </pc:sldChg>
      <pc:sldChg chg="modSp add mod">
        <pc:chgData name="Zhao Jin" userId="cd05a825-544c-438a-9ba1-08e63db50b47" providerId="ADAL" clId="{FB8F02A0-9B99-4C9E-A1D1-3BF41D9621D7}" dt="2021-02-03T07:42:36.973" v="1870"/>
        <pc:sldMkLst>
          <pc:docMk/>
          <pc:sldMk cId="4240540711" sldId="569"/>
        </pc:sldMkLst>
        <pc:spChg chg="mod">
          <ac:chgData name="Zhao Jin" userId="cd05a825-544c-438a-9ba1-08e63db50b47" providerId="ADAL" clId="{FB8F02A0-9B99-4C9E-A1D1-3BF41D9621D7}" dt="2021-02-03T07:42:36.973" v="1870"/>
          <ac:spMkLst>
            <pc:docMk/>
            <pc:sldMk cId="4240540711" sldId="569"/>
            <ac:spMk id="7" creationId="{00000000-0000-0000-0000-000000000000}"/>
          </ac:spMkLst>
        </pc:spChg>
      </pc:sldChg>
    </pc:docChg>
  </pc:docChgLst>
  <pc:docChgLst>
    <pc:chgData name="dcszjin@nus.edu.sg" userId="cd05a825-544c-438a-9ba1-08e63db50b47" providerId="ADAL" clId="{6F17B5A8-8938-4206-8B5F-1DF9007C99AC}"/>
    <pc:docChg chg="undo custSel addSld delSld modSld sldOrd">
      <pc:chgData name="dcszjin@nus.edu.sg" userId="cd05a825-544c-438a-9ba1-08e63db50b47" providerId="ADAL" clId="{6F17B5A8-8938-4206-8B5F-1DF9007C99AC}" dt="2021-03-08T06:53:03.979" v="1111" actId="20577"/>
      <pc:docMkLst>
        <pc:docMk/>
      </pc:docMkLst>
      <pc:sldChg chg="modSp mod">
        <pc:chgData name="dcszjin@nus.edu.sg" userId="cd05a825-544c-438a-9ba1-08e63db50b47" providerId="ADAL" clId="{6F17B5A8-8938-4206-8B5F-1DF9007C99AC}" dt="2021-03-01T07:08:40.699" v="1092" actId="1076"/>
        <pc:sldMkLst>
          <pc:docMk/>
          <pc:sldMk cId="0" sldId="256"/>
        </pc:sldMkLst>
        <pc:spChg chg="mod">
          <ac:chgData name="dcszjin@nus.edu.sg" userId="cd05a825-544c-438a-9ba1-08e63db50b47" providerId="ADAL" clId="{6F17B5A8-8938-4206-8B5F-1DF9007C99AC}" dt="2021-03-01T07:08:40.699" v="1092" actId="1076"/>
          <ac:spMkLst>
            <pc:docMk/>
            <pc:sldMk cId="0" sldId="256"/>
            <ac:spMk id="9" creationId="{00000000-0000-0000-0000-000000000000}"/>
          </ac:spMkLst>
        </pc:spChg>
      </pc:sldChg>
      <pc:sldChg chg="modSp mod">
        <pc:chgData name="dcszjin@nus.edu.sg" userId="cd05a825-544c-438a-9ba1-08e63db50b47" providerId="ADAL" clId="{6F17B5A8-8938-4206-8B5F-1DF9007C99AC}" dt="2021-03-01T06:53:46.482" v="1091"/>
        <pc:sldMkLst>
          <pc:docMk/>
          <pc:sldMk cId="4078418712" sldId="525"/>
        </pc:sldMkLst>
        <pc:spChg chg="mod">
          <ac:chgData name="dcszjin@nus.edu.sg" userId="cd05a825-544c-438a-9ba1-08e63db50b47" providerId="ADAL" clId="{6F17B5A8-8938-4206-8B5F-1DF9007C99AC}" dt="2021-03-01T06:52:04.238" v="1079" actId="2057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53:46.482" v="1091"/>
          <ac:spMkLst>
            <pc:docMk/>
            <pc:sldMk cId="4078418712" sldId="525"/>
            <ac:spMk id="43" creationId="{00000000-0000-0000-0000-000000000000}"/>
          </ac:spMkLst>
        </pc:spChg>
      </pc:sldChg>
      <pc:sldChg chg="modSp add del">
        <pc:chgData name="dcszjin@nus.edu.sg" userId="cd05a825-544c-438a-9ba1-08e63db50b47" providerId="ADAL" clId="{6F17B5A8-8938-4206-8B5F-1DF9007C99AC}" dt="2021-03-01T06:53:41.009" v="1088"/>
        <pc:sldMkLst>
          <pc:docMk/>
          <pc:sldMk cId="1427618944" sldId="553"/>
        </pc:sldMkLst>
        <pc:spChg chg="mod">
          <ac:chgData name="dcszjin@nus.edu.sg" userId="cd05a825-544c-438a-9ba1-08e63db50b47" providerId="ADAL" clId="{6F17B5A8-8938-4206-8B5F-1DF9007C99AC}" dt="2021-03-01T06:53:41.009" v="1088"/>
          <ac:spMkLst>
            <pc:docMk/>
            <pc:sldMk cId="1427618944" sldId="553"/>
            <ac:spMk id="7" creationId="{00000000-0000-0000-0000-000000000000}"/>
          </ac:spMkLst>
        </pc:spChg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1663851036" sldId="559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1971208294" sldId="560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894186310" sldId="564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4156536479" sldId="590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2217225800" sldId="594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2419983458" sldId="595"/>
        </pc:sldMkLst>
      </pc:sldChg>
      <pc:sldChg chg="addSp delSp modSp add mod ord delAnim">
        <pc:chgData name="dcszjin@nus.edu.sg" userId="cd05a825-544c-438a-9ba1-08e63db50b47" providerId="ADAL" clId="{6F17B5A8-8938-4206-8B5F-1DF9007C99AC}" dt="2021-03-01T06:53:44.441" v="1090"/>
        <pc:sldMkLst>
          <pc:docMk/>
          <pc:sldMk cId="1542002799" sldId="602"/>
        </pc:sldMkLst>
        <pc:spChg chg="mod">
          <ac:chgData name="dcszjin@nus.edu.sg" userId="cd05a825-544c-438a-9ba1-08e63db50b47" providerId="ADAL" clId="{6F17B5A8-8938-4206-8B5F-1DF9007C99AC}" dt="2021-03-01T06:53:44.441" v="1090"/>
          <ac:spMkLst>
            <pc:docMk/>
            <pc:sldMk cId="1542002799" sldId="602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42:32.351" v="669" actId="20577"/>
          <ac:spMkLst>
            <pc:docMk/>
            <pc:sldMk cId="1542002799" sldId="602"/>
            <ac:spMk id="8" creationId="{00000000-0000-0000-0000-000000000000}"/>
          </ac:spMkLst>
        </pc:spChg>
        <pc:spChg chg="add del mod">
          <ac:chgData name="dcszjin@nus.edu.sg" userId="cd05a825-544c-438a-9ba1-08e63db50b47" providerId="ADAL" clId="{6F17B5A8-8938-4206-8B5F-1DF9007C99AC}" dt="2021-03-01T06:42:19.503" v="628" actId="478"/>
          <ac:spMkLst>
            <pc:docMk/>
            <pc:sldMk cId="1542002799" sldId="602"/>
            <ac:spMk id="9" creationId="{20129D04-99FF-4A42-ADE5-AFF9CECEAD22}"/>
          </ac:spMkLst>
        </pc:spChg>
        <pc:spChg chg="del">
          <ac:chgData name="dcszjin@nus.edu.sg" userId="cd05a825-544c-438a-9ba1-08e63db50b47" providerId="ADAL" clId="{6F17B5A8-8938-4206-8B5F-1DF9007C99AC}" dt="2021-03-01T06:42:34.992" v="670" actId="478"/>
          <ac:spMkLst>
            <pc:docMk/>
            <pc:sldMk cId="1542002799" sldId="602"/>
            <ac:spMk id="13" creationId="{2B89EFD4-1CE0-424E-8F8A-D7F3C08BDEC9}"/>
          </ac:spMkLst>
        </pc:spChg>
        <pc:spChg chg="del">
          <ac:chgData name="dcszjin@nus.edu.sg" userId="cd05a825-544c-438a-9ba1-08e63db50b47" providerId="ADAL" clId="{6F17B5A8-8938-4206-8B5F-1DF9007C99AC}" dt="2021-03-01T06:40:03.305" v="444" actId="478"/>
          <ac:spMkLst>
            <pc:docMk/>
            <pc:sldMk cId="1542002799" sldId="602"/>
            <ac:spMk id="19" creationId="{6B7939A9-503C-45DD-A086-CFC94710F2EC}"/>
          </ac:spMkLst>
        </pc:spChg>
        <pc:spChg chg="mod">
          <ac:chgData name="dcszjin@nus.edu.sg" userId="cd05a825-544c-438a-9ba1-08e63db50b47" providerId="ADAL" clId="{6F17B5A8-8938-4206-8B5F-1DF9007C99AC}" dt="2021-03-01T06:42:38.623" v="671" actId="1076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dcszjin@nus.edu.sg" userId="cd05a825-544c-438a-9ba1-08e63db50b47" providerId="ADAL" clId="{6F17B5A8-8938-4206-8B5F-1DF9007C99AC}" dt="2021-03-01T06:42:42.865" v="672"/>
          <ac:spMkLst>
            <pc:docMk/>
            <pc:sldMk cId="1542002799" sldId="602"/>
            <ac:spMk id="14338" creationId="{00000000-0000-0000-0000-000000000000}"/>
          </ac:spMkLst>
        </pc:spChg>
      </pc:sldChg>
      <pc:sldChg chg="addSp delSp modSp add del mod addAnim delAnim">
        <pc:chgData name="dcszjin@nus.edu.sg" userId="cd05a825-544c-438a-9ba1-08e63db50b47" providerId="ADAL" clId="{6F17B5A8-8938-4206-8B5F-1DF9007C99AC}" dt="2021-03-01T07:15:54.669" v="1096" actId="47"/>
        <pc:sldMkLst>
          <pc:docMk/>
          <pc:sldMk cId="600747522" sldId="604"/>
        </pc:sldMkLst>
        <pc:spChg chg="mod">
          <ac:chgData name="dcszjin@nus.edu.sg" userId="cd05a825-544c-438a-9ba1-08e63db50b47" providerId="ADAL" clId="{6F17B5A8-8938-4206-8B5F-1DF9007C99AC}" dt="2021-03-01T06:53:25.590" v="1083" actId="20577"/>
          <ac:spMkLst>
            <pc:docMk/>
            <pc:sldMk cId="600747522" sldId="604"/>
            <ac:spMk id="7" creationId="{00000000-0000-0000-0000-000000000000}"/>
          </ac:spMkLst>
        </pc:spChg>
        <pc:spChg chg="add del">
          <ac:chgData name="dcszjin@nus.edu.sg" userId="cd05a825-544c-438a-9ba1-08e63db50b47" providerId="ADAL" clId="{6F17B5A8-8938-4206-8B5F-1DF9007C99AC}" dt="2021-03-01T07:14:31.375" v="1095" actId="478"/>
          <ac:spMkLst>
            <pc:docMk/>
            <pc:sldMk cId="600747522" sldId="604"/>
            <ac:spMk id="13" creationId="{3F5541F9-2A29-4702-81DB-9113464D6256}"/>
          </ac:spMkLst>
        </pc:spChg>
        <pc:spChg chg="add del">
          <ac:chgData name="dcszjin@nus.edu.sg" userId="cd05a825-544c-438a-9ba1-08e63db50b47" providerId="ADAL" clId="{6F17B5A8-8938-4206-8B5F-1DF9007C99AC}" dt="2021-03-01T07:14:31.375" v="1095" actId="478"/>
          <ac:spMkLst>
            <pc:docMk/>
            <pc:sldMk cId="600747522" sldId="604"/>
            <ac:spMk id="15" creationId="{6058EEA1-8773-4821-B3B0-5436B0F6DC30}"/>
          </ac:spMkLst>
        </pc:spChg>
        <pc:picChg chg="add del">
          <ac:chgData name="dcszjin@nus.edu.sg" userId="cd05a825-544c-438a-9ba1-08e63db50b47" providerId="ADAL" clId="{6F17B5A8-8938-4206-8B5F-1DF9007C99AC}" dt="2021-03-01T07:14:31.375" v="1095" actId="478"/>
          <ac:picMkLst>
            <pc:docMk/>
            <pc:sldMk cId="600747522" sldId="604"/>
            <ac:picMk id="3" creationId="{D1A42C95-4840-4615-9807-715729F687F8}"/>
          </ac:picMkLst>
        </pc:picChg>
        <pc:cxnChg chg="del">
          <ac:chgData name="dcszjin@nus.edu.sg" userId="cd05a825-544c-438a-9ba1-08e63db50b47" providerId="ADAL" clId="{6F17B5A8-8938-4206-8B5F-1DF9007C99AC}" dt="2021-03-01T07:14:14.894" v="1093" actId="478"/>
          <ac:cxnSpMkLst>
            <pc:docMk/>
            <pc:sldMk cId="600747522" sldId="604"/>
            <ac:cxnSpMk id="9" creationId="{F3038EAF-AF17-4A89-988D-17592CF9D3C5}"/>
          </ac:cxnSpMkLst>
        </pc:cxnChg>
      </pc:sldChg>
      <pc:sldChg chg="modSp add mod">
        <pc:chgData name="dcszjin@nus.edu.sg" userId="cd05a825-544c-438a-9ba1-08e63db50b47" providerId="ADAL" clId="{6F17B5A8-8938-4206-8B5F-1DF9007C99AC}" dt="2021-03-01T06:53:31.297" v="1084"/>
        <pc:sldMkLst>
          <pc:docMk/>
          <pc:sldMk cId="2489370454" sldId="605"/>
        </pc:sldMkLst>
        <pc:spChg chg="mod">
          <ac:chgData name="dcszjin@nus.edu.sg" userId="cd05a825-544c-438a-9ba1-08e63db50b47" providerId="ADAL" clId="{6F17B5A8-8938-4206-8B5F-1DF9007C99AC}" dt="2021-03-01T06:53:31.297" v="1084"/>
          <ac:spMkLst>
            <pc:docMk/>
            <pc:sldMk cId="2489370454" sldId="605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24:15.015" v="54" actId="20577"/>
          <ac:spMkLst>
            <pc:docMk/>
            <pc:sldMk cId="2489370454" sldId="605"/>
            <ac:spMk id="14338" creationId="{00000000-0000-0000-0000-000000000000}"/>
          </ac:spMkLst>
        </pc:spChg>
      </pc:sldChg>
      <pc:sldChg chg="delSp modSp add mod">
        <pc:chgData name="dcszjin@nus.edu.sg" userId="cd05a825-544c-438a-9ba1-08e63db50b47" providerId="ADAL" clId="{6F17B5A8-8938-4206-8B5F-1DF9007C99AC}" dt="2021-03-01T07:17:37.118" v="1107" actId="478"/>
        <pc:sldMkLst>
          <pc:docMk/>
          <pc:sldMk cId="640598186" sldId="606"/>
        </pc:sldMkLst>
        <pc:spChg chg="mod">
          <ac:chgData name="dcszjin@nus.edu.sg" userId="cd05a825-544c-438a-9ba1-08e63db50b47" providerId="ADAL" clId="{6F17B5A8-8938-4206-8B5F-1DF9007C99AC}" dt="2021-03-01T07:16:02.741" v="1102" actId="20577"/>
          <ac:spMkLst>
            <pc:docMk/>
            <pc:sldMk cId="640598186" sldId="606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7:17:32.238" v="1106" actId="6549"/>
          <ac:spMkLst>
            <pc:docMk/>
            <pc:sldMk cId="640598186" sldId="606"/>
            <ac:spMk id="8" creationId="{00000000-0000-0000-0000-000000000000}"/>
          </ac:spMkLst>
        </pc:spChg>
        <pc:spChg chg="del">
          <ac:chgData name="dcszjin@nus.edu.sg" userId="cd05a825-544c-438a-9ba1-08e63db50b47" providerId="ADAL" clId="{6F17B5A8-8938-4206-8B5F-1DF9007C99AC}" dt="2021-03-01T07:17:37.118" v="1107" actId="478"/>
          <ac:spMkLst>
            <pc:docMk/>
            <pc:sldMk cId="640598186" sldId="606"/>
            <ac:spMk id="15" creationId="{6058EEA1-8773-4821-B3B0-5436B0F6DC30}"/>
          </ac:spMkLst>
        </pc:spChg>
      </pc:sldChg>
      <pc:sldChg chg="addSp delSp modSp add del mod delAnim modAnim">
        <pc:chgData name="dcszjin@nus.edu.sg" userId="cd05a825-544c-438a-9ba1-08e63db50b47" providerId="ADAL" clId="{6F17B5A8-8938-4206-8B5F-1DF9007C99AC}" dt="2021-03-01T06:37:08.889" v="418" actId="47"/>
        <pc:sldMkLst>
          <pc:docMk/>
          <pc:sldMk cId="4199745321" sldId="619"/>
        </pc:sldMkLst>
        <pc:spChg chg="add del mod">
          <ac:chgData name="dcszjin@nus.edu.sg" userId="cd05a825-544c-438a-9ba1-08e63db50b47" providerId="ADAL" clId="{6F17B5A8-8938-4206-8B5F-1DF9007C99AC}" dt="2021-03-01T06:32:09.699" v="59" actId="478"/>
          <ac:spMkLst>
            <pc:docMk/>
            <pc:sldMk cId="4199745321" sldId="619"/>
            <ac:spMk id="14" creationId="{4421577C-38FC-4F3C-84F2-9482FE639DE9}"/>
          </ac:spMkLst>
        </pc:spChg>
        <pc:spChg chg="add mod">
          <ac:chgData name="dcszjin@nus.edu.sg" userId="cd05a825-544c-438a-9ba1-08e63db50b47" providerId="ADAL" clId="{6F17B5A8-8938-4206-8B5F-1DF9007C99AC}" dt="2021-03-01T06:33:15.765" v="235" actId="1076"/>
          <ac:spMkLst>
            <pc:docMk/>
            <pc:sldMk cId="4199745321" sldId="619"/>
            <ac:spMk id="16" creationId="{7D612F80-F399-47C0-9F5C-4D60AC2C8B4A}"/>
          </ac:spMkLst>
        </pc:spChg>
        <pc:spChg chg="add mod">
          <ac:chgData name="dcszjin@nus.edu.sg" userId="cd05a825-544c-438a-9ba1-08e63db50b47" providerId="ADAL" clId="{6F17B5A8-8938-4206-8B5F-1DF9007C99AC}" dt="2021-03-01T06:32:52.359" v="172" actId="20577"/>
          <ac:spMkLst>
            <pc:docMk/>
            <pc:sldMk cId="4199745321" sldId="619"/>
            <ac:spMk id="17" creationId="{C3484D0C-7905-4424-BBC9-B23C55F335D2}"/>
          </ac:spMkLst>
        </pc:spChg>
        <pc:spChg chg="mod">
          <ac:chgData name="dcszjin@nus.edu.sg" userId="cd05a825-544c-438a-9ba1-08e63db50b47" providerId="ADAL" clId="{6F17B5A8-8938-4206-8B5F-1DF9007C99AC}" dt="2021-03-01T06:33:38.590" v="238" actId="20577"/>
          <ac:spMkLst>
            <pc:docMk/>
            <pc:sldMk cId="4199745321" sldId="619"/>
            <ac:spMk id="14338" creationId="{00000000-0000-0000-0000-000000000000}"/>
          </ac:spMkLst>
        </pc:spChg>
        <pc:cxnChg chg="add del mod">
          <ac:chgData name="dcszjin@nus.edu.sg" userId="cd05a825-544c-438a-9ba1-08e63db50b47" providerId="ADAL" clId="{6F17B5A8-8938-4206-8B5F-1DF9007C99AC}" dt="2021-03-01T06:32:11.133" v="60" actId="478"/>
          <ac:cxnSpMkLst>
            <pc:docMk/>
            <pc:sldMk cId="4199745321" sldId="619"/>
            <ac:cxnSpMk id="15" creationId="{AA73F58A-8A51-4C68-95B5-4005C24CA43E}"/>
          </ac:cxnSpMkLst>
        </pc:cxnChg>
      </pc:sldChg>
      <pc:sldChg chg="modSp add">
        <pc:chgData name="dcszjin@nus.edu.sg" userId="cd05a825-544c-438a-9ba1-08e63db50b47" providerId="ADAL" clId="{6F17B5A8-8938-4206-8B5F-1DF9007C99AC}" dt="2021-03-01T06:53:33.809" v="1085"/>
        <pc:sldMkLst>
          <pc:docMk/>
          <pc:sldMk cId="282410985" sldId="620"/>
        </pc:sldMkLst>
        <pc:spChg chg="mod">
          <ac:chgData name="dcszjin@nus.edu.sg" userId="cd05a825-544c-438a-9ba1-08e63db50b47" providerId="ADAL" clId="{6F17B5A8-8938-4206-8B5F-1DF9007C99AC}" dt="2021-03-01T06:53:33.809" v="1085"/>
          <ac:spMkLst>
            <pc:docMk/>
            <pc:sldMk cId="282410985" sldId="620"/>
            <ac:spMk id="7" creationId="{00000000-0000-0000-0000-000000000000}"/>
          </ac:spMkLst>
        </pc:spChg>
      </pc:sldChg>
      <pc:sldChg chg="add del">
        <pc:chgData name="dcszjin@nus.edu.sg" userId="cd05a825-544c-438a-9ba1-08e63db50b47" providerId="ADAL" clId="{6F17B5A8-8938-4206-8B5F-1DF9007C99AC}" dt="2021-03-01T06:34:44.863" v="242" actId="47"/>
        <pc:sldMkLst>
          <pc:docMk/>
          <pc:sldMk cId="846468992" sldId="621"/>
        </pc:sldMkLst>
      </pc:sldChg>
      <pc:sldChg chg="addSp modSp add mod">
        <pc:chgData name="dcszjin@nus.edu.sg" userId="cd05a825-544c-438a-9ba1-08e63db50b47" providerId="ADAL" clId="{6F17B5A8-8938-4206-8B5F-1DF9007C99AC}" dt="2021-03-01T06:53:35.760" v="1086"/>
        <pc:sldMkLst>
          <pc:docMk/>
          <pc:sldMk cId="3503582036" sldId="622"/>
        </pc:sldMkLst>
        <pc:spChg chg="mod">
          <ac:chgData name="dcszjin@nus.edu.sg" userId="cd05a825-544c-438a-9ba1-08e63db50b47" providerId="ADAL" clId="{6F17B5A8-8938-4206-8B5F-1DF9007C99AC}" dt="2021-03-01T06:53:35.760" v="1086"/>
          <ac:spMkLst>
            <pc:docMk/>
            <pc:sldMk cId="3503582036" sldId="622"/>
            <ac:spMk id="7" creationId="{00000000-0000-0000-0000-000000000000}"/>
          </ac:spMkLst>
        </pc:spChg>
        <pc:spChg chg="add mod">
          <ac:chgData name="dcszjin@nus.edu.sg" userId="cd05a825-544c-438a-9ba1-08e63db50b47" providerId="ADAL" clId="{6F17B5A8-8938-4206-8B5F-1DF9007C99AC}" dt="2021-03-01T06:36:32.980" v="416" actId="14100"/>
          <ac:spMkLst>
            <pc:docMk/>
            <pc:sldMk cId="3503582036" sldId="622"/>
            <ac:spMk id="41" creationId="{4BF763ED-8DB7-4A90-A59F-67B5278E21AA}"/>
          </ac:spMkLst>
        </pc:spChg>
      </pc:sldChg>
      <pc:sldChg chg="modSp add">
        <pc:chgData name="dcszjin@nus.edu.sg" userId="cd05a825-544c-438a-9ba1-08e63db50b47" providerId="ADAL" clId="{6F17B5A8-8938-4206-8B5F-1DF9007C99AC}" dt="2021-03-01T06:53:37.536" v="1087"/>
        <pc:sldMkLst>
          <pc:docMk/>
          <pc:sldMk cId="1258830549" sldId="635"/>
        </pc:sldMkLst>
        <pc:spChg chg="mod">
          <ac:chgData name="dcszjin@nus.edu.sg" userId="cd05a825-544c-438a-9ba1-08e63db50b47" providerId="ADAL" clId="{6F17B5A8-8938-4206-8B5F-1DF9007C99AC}" dt="2021-03-01T06:53:37.536" v="1087"/>
          <ac:spMkLst>
            <pc:docMk/>
            <pc:sldMk cId="1258830549" sldId="635"/>
            <ac:spMk id="7" creationId="{00000000-0000-0000-0000-000000000000}"/>
          </ac:spMkLst>
        </pc:spChg>
      </pc:sldChg>
      <pc:sldChg chg="delSp modSp add del mod delAnim">
        <pc:chgData name="dcszjin@nus.edu.sg" userId="cd05a825-544c-438a-9ba1-08e63db50b47" providerId="ADAL" clId="{6F17B5A8-8938-4206-8B5F-1DF9007C99AC}" dt="2021-03-01T06:38:19.926" v="441" actId="47"/>
        <pc:sldMkLst>
          <pc:docMk/>
          <pc:sldMk cId="1364216338" sldId="636"/>
        </pc:sldMkLst>
        <pc:spChg chg="del">
          <ac:chgData name="dcszjin@nus.edu.sg" userId="cd05a825-544c-438a-9ba1-08e63db50b47" providerId="ADAL" clId="{6F17B5A8-8938-4206-8B5F-1DF9007C99AC}" dt="2021-03-01T06:37:46.888" v="421" actId="478"/>
          <ac:spMkLst>
            <pc:docMk/>
            <pc:sldMk cId="1364216338" sldId="636"/>
            <ac:spMk id="10" creationId="{DC015A31-59EB-4945-B34A-AB4D01672DA6}"/>
          </ac:spMkLst>
        </pc:spChg>
        <pc:spChg chg="mod">
          <ac:chgData name="dcszjin@nus.edu.sg" userId="cd05a825-544c-438a-9ba1-08e63db50b47" providerId="ADAL" clId="{6F17B5A8-8938-4206-8B5F-1DF9007C99AC}" dt="2021-03-01T06:38:06.295" v="440" actId="20577"/>
          <ac:spMkLst>
            <pc:docMk/>
            <pc:sldMk cId="1364216338" sldId="636"/>
            <ac:spMk id="13" creationId="{A6C30920-C994-477D-BF38-FB31A7971AB0}"/>
          </ac:spMkLst>
        </pc:spChg>
        <pc:spChg chg="del">
          <ac:chgData name="dcszjin@nus.edu.sg" userId="cd05a825-544c-438a-9ba1-08e63db50b47" providerId="ADAL" clId="{6F17B5A8-8938-4206-8B5F-1DF9007C99AC}" dt="2021-03-01T06:37:45.864" v="420" actId="478"/>
          <ac:spMkLst>
            <pc:docMk/>
            <pc:sldMk cId="1364216338" sldId="636"/>
            <ac:spMk id="16" creationId="{7D612F80-F399-47C0-9F5C-4D60AC2C8B4A}"/>
          </ac:spMkLst>
        </pc:spChg>
        <pc:spChg chg="del">
          <ac:chgData name="dcszjin@nus.edu.sg" userId="cd05a825-544c-438a-9ba1-08e63db50b47" providerId="ADAL" clId="{6F17B5A8-8938-4206-8B5F-1DF9007C99AC}" dt="2021-03-01T06:37:47.647" v="422" actId="478"/>
          <ac:spMkLst>
            <pc:docMk/>
            <pc:sldMk cId="1364216338" sldId="636"/>
            <ac:spMk id="17" creationId="{C3484D0C-7905-4424-BBC9-B23C55F335D2}"/>
          </ac:spMkLst>
        </pc:spChg>
        <pc:cxnChg chg="mod">
          <ac:chgData name="dcszjin@nus.edu.sg" userId="cd05a825-544c-438a-9ba1-08e63db50b47" providerId="ADAL" clId="{6F17B5A8-8938-4206-8B5F-1DF9007C99AC}" dt="2021-03-01T06:37:46.888" v="421" actId="478"/>
          <ac:cxnSpMkLst>
            <pc:docMk/>
            <pc:sldMk cId="1364216338" sldId="636"/>
            <ac:cxnSpMk id="11" creationId="{692DA3A9-F762-430E-A74A-81B0C7CCC482}"/>
          </ac:cxnSpMkLst>
        </pc:cxnChg>
      </pc:sldChg>
      <pc:sldChg chg="addSp delSp modSp add del mod">
        <pc:chgData name="dcszjin@nus.edu.sg" userId="cd05a825-544c-438a-9ba1-08e63db50b47" providerId="ADAL" clId="{6F17B5A8-8938-4206-8B5F-1DF9007C99AC}" dt="2021-03-01T06:49:01.783" v="721" actId="47"/>
        <pc:sldMkLst>
          <pc:docMk/>
          <pc:sldMk cId="3364444345" sldId="636"/>
        </pc:sldMkLst>
        <pc:spChg chg="mod">
          <ac:chgData name="dcszjin@nus.edu.sg" userId="cd05a825-544c-438a-9ba1-08e63db50b47" providerId="ADAL" clId="{6F17B5A8-8938-4206-8B5F-1DF9007C99AC}" dt="2021-03-01T06:41:04.904" v="586" actId="20577"/>
          <ac:spMkLst>
            <pc:docMk/>
            <pc:sldMk cId="3364444345" sldId="636"/>
            <ac:spMk id="8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42:09.300" v="625" actId="14100"/>
          <ac:spMkLst>
            <pc:docMk/>
            <pc:sldMk cId="3364444345" sldId="636"/>
            <ac:spMk id="9" creationId="{20129D04-99FF-4A42-ADE5-AFF9CECEAD22}"/>
          </ac:spMkLst>
        </pc:spChg>
        <pc:spChg chg="add mod">
          <ac:chgData name="dcszjin@nus.edu.sg" userId="cd05a825-544c-438a-9ba1-08e63db50b47" providerId="ADAL" clId="{6F17B5A8-8938-4206-8B5F-1DF9007C99AC}" dt="2021-03-01T06:48:58.104" v="720" actId="1076"/>
          <ac:spMkLst>
            <pc:docMk/>
            <pc:sldMk cId="3364444345" sldId="636"/>
            <ac:spMk id="10" creationId="{DD417D5F-2FD6-4918-8478-05A0FB0B5987}"/>
          </ac:spMkLst>
        </pc:spChg>
        <pc:spChg chg="mod">
          <ac:chgData name="dcszjin@nus.edu.sg" userId="cd05a825-544c-438a-9ba1-08e63db50b47" providerId="ADAL" clId="{6F17B5A8-8938-4206-8B5F-1DF9007C99AC}" dt="2021-03-01T06:41:13.573" v="591" actId="1076"/>
          <ac:spMkLst>
            <pc:docMk/>
            <pc:sldMk cId="3364444345" sldId="636"/>
            <ac:spMk id="13" creationId="{2B89EFD4-1CE0-424E-8F8A-D7F3C08BDEC9}"/>
          </ac:spMkLst>
        </pc:spChg>
        <pc:spChg chg="del">
          <ac:chgData name="dcszjin@nus.edu.sg" userId="cd05a825-544c-438a-9ba1-08e63db50b47" providerId="ADAL" clId="{6F17B5A8-8938-4206-8B5F-1DF9007C99AC}" dt="2021-03-01T06:40:49.191" v="533" actId="478"/>
          <ac:spMkLst>
            <pc:docMk/>
            <pc:sldMk cId="3364444345" sldId="636"/>
            <ac:spMk id="84" creationId="{C4E05674-68A2-0D4E-8B47-F7A2C6A6B76F}"/>
          </ac:spMkLst>
        </pc:spChg>
        <pc:spChg chg="mod">
          <ac:chgData name="dcszjin@nus.edu.sg" userId="cd05a825-544c-438a-9ba1-08e63db50b47" providerId="ADAL" clId="{6F17B5A8-8938-4206-8B5F-1DF9007C99AC}" dt="2021-03-01T06:41:08.871" v="589" actId="20577"/>
          <ac:spMkLst>
            <pc:docMk/>
            <pc:sldMk cId="3364444345" sldId="636"/>
            <ac:spMk id="14338" creationId="{00000000-0000-0000-0000-000000000000}"/>
          </ac:spMkLst>
        </pc:spChg>
      </pc:sldChg>
      <pc:sldChg chg="add del">
        <pc:chgData name="dcszjin@nus.edu.sg" userId="cd05a825-544c-438a-9ba1-08e63db50b47" providerId="ADAL" clId="{6F17B5A8-8938-4206-8B5F-1DF9007C99AC}" dt="2021-03-01T06:41:43.577" v="611"/>
        <pc:sldMkLst>
          <pc:docMk/>
          <pc:sldMk cId="1109647801" sldId="637"/>
        </pc:sldMkLst>
      </pc:sldChg>
      <pc:sldChg chg="addSp modSp add mod">
        <pc:chgData name="dcszjin@nus.edu.sg" userId="cd05a825-544c-438a-9ba1-08e63db50b47" providerId="ADAL" clId="{6F17B5A8-8938-4206-8B5F-1DF9007C99AC}" dt="2021-03-08T06:53:03.979" v="1111" actId="20577"/>
        <pc:sldMkLst>
          <pc:docMk/>
          <pc:sldMk cId="1235845528" sldId="637"/>
        </pc:sldMkLst>
        <pc:spChg chg="mod">
          <ac:chgData name="dcszjin@nus.edu.sg" userId="cd05a825-544c-438a-9ba1-08e63db50b47" providerId="ADAL" clId="{6F17B5A8-8938-4206-8B5F-1DF9007C99AC}" dt="2021-03-01T06:53:42.682" v="1089"/>
          <ac:spMkLst>
            <pc:docMk/>
            <pc:sldMk cId="1235845528" sldId="637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42:52.890" v="674" actId="6549"/>
          <ac:spMkLst>
            <pc:docMk/>
            <pc:sldMk cId="1235845528" sldId="637"/>
            <ac:spMk id="9" creationId="{20129D04-99FF-4A42-ADE5-AFF9CECEAD22}"/>
          </ac:spMkLst>
        </pc:spChg>
        <pc:spChg chg="add mod">
          <ac:chgData name="dcszjin@nus.edu.sg" userId="cd05a825-544c-438a-9ba1-08e63db50b47" providerId="ADAL" clId="{6F17B5A8-8938-4206-8B5F-1DF9007C99AC}" dt="2021-03-08T06:53:03.979" v="1111" actId="20577"/>
          <ac:spMkLst>
            <pc:docMk/>
            <pc:sldMk cId="1235845528" sldId="637"/>
            <ac:spMk id="10" creationId="{FBA1F209-CAAB-4B47-AA65-381927EA65B9}"/>
          </ac:spMkLst>
        </pc:spChg>
        <pc:spChg chg="add mod">
          <ac:chgData name="dcszjin@nus.edu.sg" userId="cd05a825-544c-438a-9ba1-08e63db50b47" providerId="ADAL" clId="{6F17B5A8-8938-4206-8B5F-1DF9007C99AC}" dt="2021-03-01T06:49:45.475" v="807" actId="14100"/>
          <ac:spMkLst>
            <pc:docMk/>
            <pc:sldMk cId="1235845528" sldId="637"/>
            <ac:spMk id="11" creationId="{5CB410A3-741D-4798-B113-600BAD33641A}"/>
          </ac:spMkLst>
        </pc:spChg>
      </pc:sldChg>
    </pc:docChg>
  </pc:docChgLst>
  <pc:docChgLst>
    <pc:chgData name="Zhao Jin" userId="cd05a825-544c-438a-9ba1-08e63db50b47" providerId="ADAL" clId="{6A3951C8-7780-4031-8A2B-7971BC0F9707}"/>
    <pc:docChg chg="modSld">
      <pc:chgData name="Zhao Jin" userId="cd05a825-544c-438a-9ba1-08e63db50b47" providerId="ADAL" clId="{6A3951C8-7780-4031-8A2B-7971BC0F9707}" dt="2021-01-27T06:40:05.693" v="157" actId="20577"/>
      <pc:docMkLst>
        <pc:docMk/>
      </pc:docMkLst>
      <pc:sldChg chg="addSp modSp mod">
        <pc:chgData name="Zhao Jin" userId="cd05a825-544c-438a-9ba1-08e63db50b47" providerId="ADAL" clId="{6A3951C8-7780-4031-8A2B-7971BC0F9707}" dt="2021-01-27T06:39:09.281" v="89" actId="1036"/>
        <pc:sldMkLst>
          <pc:docMk/>
          <pc:sldMk cId="3949125736" sldId="548"/>
        </pc:sldMkLst>
        <pc:spChg chg="add mod">
          <ac:chgData name="Zhao Jin" userId="cd05a825-544c-438a-9ba1-08e63db50b47" providerId="ADAL" clId="{6A3951C8-7780-4031-8A2B-7971BC0F9707}" dt="2021-01-27T06:39:09.281" v="89" actId="1036"/>
          <ac:spMkLst>
            <pc:docMk/>
            <pc:sldMk cId="3949125736" sldId="548"/>
            <ac:spMk id="2" creationId="{62B1CF73-04DC-472B-B45B-71CEBE9E2875}"/>
          </ac:spMkLst>
        </pc:spChg>
        <pc:spChg chg="mod">
          <ac:chgData name="Zhao Jin" userId="cd05a825-544c-438a-9ba1-08e63db50b47" providerId="ADAL" clId="{6A3951C8-7780-4031-8A2B-7971BC0F9707}" dt="2021-01-27T06:38:06.592" v="2" actId="20577"/>
          <ac:spMkLst>
            <pc:docMk/>
            <pc:sldMk cId="3949125736" sldId="548"/>
            <ac:spMk id="9" creationId="{00000000-0000-0000-0000-000000000000}"/>
          </ac:spMkLst>
        </pc:spChg>
      </pc:sldChg>
      <pc:sldChg chg="addSp modSp mod">
        <pc:chgData name="Zhao Jin" userId="cd05a825-544c-438a-9ba1-08e63db50b47" providerId="ADAL" clId="{6A3951C8-7780-4031-8A2B-7971BC0F9707}" dt="2021-01-27T06:40:05.693" v="157" actId="20577"/>
        <pc:sldMkLst>
          <pc:docMk/>
          <pc:sldMk cId="2939077141" sldId="549"/>
        </pc:sldMkLst>
        <pc:spChg chg="mod">
          <ac:chgData name="Zhao Jin" userId="cd05a825-544c-438a-9ba1-08e63db50b47" providerId="ADAL" clId="{6A3951C8-7780-4031-8A2B-7971BC0F9707}" dt="2021-01-27T06:38:01.505" v="1" actId="13926"/>
          <ac:spMkLst>
            <pc:docMk/>
            <pc:sldMk cId="2939077141" sldId="549"/>
            <ac:spMk id="9" creationId="{00000000-0000-0000-0000-000000000000}"/>
          </ac:spMkLst>
        </pc:spChg>
        <pc:spChg chg="add mod">
          <ac:chgData name="Zhao Jin" userId="cd05a825-544c-438a-9ba1-08e63db50b47" providerId="ADAL" clId="{6A3951C8-7780-4031-8A2B-7971BC0F9707}" dt="2021-01-27T06:40:05.693" v="157" actId="20577"/>
          <ac:spMkLst>
            <pc:docMk/>
            <pc:sldMk cId="2939077141" sldId="549"/>
            <ac:spMk id="10" creationId="{1850E95F-4DF3-444D-BDF1-AF8F205268DD}"/>
          </ac:spMkLst>
        </pc:spChg>
      </pc:sldChg>
    </pc:docChg>
  </pc:docChgLst>
  <pc:docChgLst>
    <pc:chgData name="Zhao Jin" userId="cd05a825-544c-438a-9ba1-08e63db50b47" providerId="ADAL" clId="{32EF0D82-81D2-6D4F-9460-EA0BC5CA50C6}"/>
    <pc:docChg chg="undo custSel addSld modSld">
      <pc:chgData name="Zhao Jin" userId="cd05a825-544c-438a-9ba1-08e63db50b47" providerId="ADAL" clId="{32EF0D82-81D2-6D4F-9460-EA0BC5CA50C6}" dt="2021-04-05T05:38:23.615" v="93"/>
      <pc:docMkLst>
        <pc:docMk/>
      </pc:docMkLst>
      <pc:sldChg chg="addSp delSp modSp">
        <pc:chgData name="Zhao Jin" userId="cd05a825-544c-438a-9ba1-08e63db50b47" providerId="ADAL" clId="{32EF0D82-81D2-6D4F-9460-EA0BC5CA50C6}" dt="2021-04-05T05:38:23.615" v="93"/>
        <pc:sldMkLst>
          <pc:docMk/>
          <pc:sldMk cId="2840099445" sldId="602"/>
        </pc:sldMkLst>
        <pc:spChg chg="add del mod">
          <ac:chgData name="Zhao Jin" userId="cd05a825-544c-438a-9ba1-08e63db50b47" providerId="ADAL" clId="{32EF0D82-81D2-6D4F-9460-EA0BC5CA50C6}" dt="2021-04-05T05:38:23.615" v="93"/>
          <ac:spMkLst>
            <pc:docMk/>
            <pc:sldMk cId="2840099445" sldId="602"/>
            <ac:spMk id="2" creationId="{157C70DE-3DCC-1E4D-8538-9539F3E077C0}"/>
          </ac:spMkLst>
        </pc:spChg>
      </pc:sldChg>
      <pc:sldChg chg="modSp">
        <pc:chgData name="Zhao Jin" userId="cd05a825-544c-438a-9ba1-08e63db50b47" providerId="ADAL" clId="{32EF0D82-81D2-6D4F-9460-EA0BC5CA50C6}" dt="2021-04-05T05:33:42.597" v="88" actId="207"/>
        <pc:sldMkLst>
          <pc:docMk/>
          <pc:sldMk cId="1302906930" sldId="654"/>
        </pc:sldMkLst>
        <pc:spChg chg="mod">
          <ac:chgData name="Zhao Jin" userId="cd05a825-544c-438a-9ba1-08e63db50b47" providerId="ADAL" clId="{32EF0D82-81D2-6D4F-9460-EA0BC5CA50C6}" dt="2021-04-05T05:33:42.597" v="88" actId="207"/>
          <ac:spMkLst>
            <pc:docMk/>
            <pc:sldMk cId="1302906930" sldId="654"/>
            <ac:spMk id="13" creationId="{63231F68-1B7B-4406-9ACB-DF95FE2F8718}"/>
          </ac:spMkLst>
        </pc:spChg>
      </pc:sldChg>
      <pc:sldChg chg="modSp">
        <pc:chgData name="Zhao Jin" userId="cd05a825-544c-438a-9ba1-08e63db50b47" providerId="ADAL" clId="{32EF0D82-81D2-6D4F-9460-EA0BC5CA50C6}" dt="2021-04-05T05:34:17.367" v="90" actId="207"/>
        <pc:sldMkLst>
          <pc:docMk/>
          <pc:sldMk cId="2115053964" sldId="656"/>
        </pc:sldMkLst>
        <pc:spChg chg="mod">
          <ac:chgData name="Zhao Jin" userId="cd05a825-544c-438a-9ba1-08e63db50b47" providerId="ADAL" clId="{32EF0D82-81D2-6D4F-9460-EA0BC5CA50C6}" dt="2021-04-05T05:34:17.367" v="90" actId="207"/>
          <ac:spMkLst>
            <pc:docMk/>
            <pc:sldMk cId="2115053964" sldId="656"/>
            <ac:spMk id="14" creationId="{6241D7BE-FF28-4F91-9DDA-02852FF34EDD}"/>
          </ac:spMkLst>
        </pc:spChg>
      </pc:sldChg>
      <pc:sldChg chg="addSp delSp modSp add delAnim modAnim">
        <pc:chgData name="Zhao Jin" userId="cd05a825-544c-438a-9ba1-08e63db50b47" providerId="ADAL" clId="{32EF0D82-81D2-6D4F-9460-EA0BC5CA50C6}" dt="2021-04-05T05:31:21.773" v="80" actId="20577"/>
        <pc:sldMkLst>
          <pc:docMk/>
          <pc:sldMk cId="1792936429" sldId="658"/>
        </pc:sldMkLst>
        <pc:spChg chg="mod">
          <ac:chgData name="Zhao Jin" userId="cd05a825-544c-438a-9ba1-08e63db50b47" providerId="ADAL" clId="{32EF0D82-81D2-6D4F-9460-EA0BC5CA50C6}" dt="2021-04-05T05:29:46.826" v="11" actId="14100"/>
          <ac:spMkLst>
            <pc:docMk/>
            <pc:sldMk cId="1792936429" sldId="658"/>
            <ac:spMk id="35" creationId="{00000000-0000-0000-0000-000000000000}"/>
          </ac:spMkLst>
        </pc:spChg>
        <pc:spChg chg="mod">
          <ac:chgData name="Zhao Jin" userId="cd05a825-544c-438a-9ba1-08e63db50b47" providerId="ADAL" clId="{32EF0D82-81D2-6D4F-9460-EA0BC5CA50C6}" dt="2021-04-05T05:31:18.815" v="79" actId="20577"/>
          <ac:spMkLst>
            <pc:docMk/>
            <pc:sldMk cId="1792936429" sldId="658"/>
            <ac:spMk id="36" creationId="{00000000-0000-0000-0000-000000000000}"/>
          </ac:spMkLst>
        </pc:spChg>
        <pc:spChg chg="mod">
          <ac:chgData name="Zhao Jin" userId="cd05a825-544c-438a-9ba1-08e63db50b47" providerId="ADAL" clId="{32EF0D82-81D2-6D4F-9460-EA0BC5CA50C6}" dt="2021-04-05T05:30:23.209" v="72" actId="14100"/>
          <ac:spMkLst>
            <pc:docMk/>
            <pc:sldMk cId="1792936429" sldId="658"/>
            <ac:spMk id="37" creationId="{00000000-0000-0000-0000-000000000000}"/>
          </ac:spMkLst>
        </pc:spChg>
        <pc:spChg chg="mod">
          <ac:chgData name="Zhao Jin" userId="cd05a825-544c-438a-9ba1-08e63db50b47" providerId="ADAL" clId="{32EF0D82-81D2-6D4F-9460-EA0BC5CA50C6}" dt="2021-04-05T05:31:21.773" v="80" actId="20577"/>
          <ac:spMkLst>
            <pc:docMk/>
            <pc:sldMk cId="1792936429" sldId="658"/>
            <ac:spMk id="40" creationId="{99B42D35-C6C0-1D43-92A6-F5A50B1E8C54}"/>
          </ac:spMkLst>
        </pc:spChg>
        <pc:spChg chg="mod">
          <ac:chgData name="Zhao Jin" userId="cd05a825-544c-438a-9ba1-08e63db50b47" providerId="ADAL" clId="{32EF0D82-81D2-6D4F-9460-EA0BC5CA50C6}" dt="2021-04-05T05:28:27.214" v="3" actId="20577"/>
          <ac:spMkLst>
            <pc:docMk/>
            <pc:sldMk cId="1792936429" sldId="658"/>
            <ac:spMk id="14338" creationId="{00000000-0000-0000-0000-000000000000}"/>
          </ac:spMkLst>
        </pc:spChg>
        <pc:grpChg chg="del">
          <ac:chgData name="Zhao Jin" userId="cd05a825-544c-438a-9ba1-08e63db50b47" providerId="ADAL" clId="{32EF0D82-81D2-6D4F-9460-EA0BC5CA50C6}" dt="2021-04-05T05:29:06.082" v="7" actId="478"/>
          <ac:grpSpMkLst>
            <pc:docMk/>
            <pc:sldMk cId="1792936429" sldId="658"/>
            <ac:grpSpMk id="30" creationId="{00000000-0000-0000-0000-000000000000}"/>
          </ac:grpSpMkLst>
        </pc:grpChg>
        <pc:grpChg chg="add mod">
          <ac:chgData name="Zhao Jin" userId="cd05a825-544c-438a-9ba1-08e63db50b47" providerId="ADAL" clId="{32EF0D82-81D2-6D4F-9460-EA0BC5CA50C6}" dt="2021-04-05T05:31:13.833" v="78" actId="1076"/>
          <ac:grpSpMkLst>
            <pc:docMk/>
            <pc:sldMk cId="1792936429" sldId="658"/>
            <ac:grpSpMk id="38" creationId="{5BB20CF4-2BA0-0A45-A30D-09D89391801D}"/>
          </ac:grpSpMkLst>
        </pc:grpChg>
      </pc:sldChg>
    </pc:docChg>
  </pc:docChgLst>
  <pc:docChgLst>
    <pc:chgData name="Zhao Jin" userId="cd05a825-544c-438a-9ba1-08e63db50b47" providerId="ADAL" clId="{D405CF3A-8D58-4DDC-825F-2502DA50F8EC}"/>
    <pc:docChg chg="undo custSel addSld delSld modSld sldOrd">
      <pc:chgData name="Zhao Jin" userId="cd05a825-544c-438a-9ba1-08e63db50b47" providerId="ADAL" clId="{D405CF3A-8D58-4DDC-825F-2502DA50F8EC}" dt="2021-04-05T02:58:24.584" v="3873" actId="5793"/>
      <pc:docMkLst>
        <pc:docMk/>
      </pc:docMkLst>
      <pc:sldChg chg="modSp mod">
        <pc:chgData name="Zhao Jin" userId="cd05a825-544c-438a-9ba1-08e63db50b47" providerId="ADAL" clId="{D405CF3A-8D58-4DDC-825F-2502DA50F8EC}" dt="2021-03-10T03:37:47.836" v="2" actId="20577"/>
        <pc:sldMkLst>
          <pc:docMk/>
          <pc:sldMk cId="0" sldId="256"/>
        </pc:sldMkLst>
        <pc:spChg chg="mod">
          <ac:chgData name="Zhao Jin" userId="cd05a825-544c-438a-9ba1-08e63db50b47" providerId="ADAL" clId="{D405CF3A-8D58-4DDC-825F-2502DA50F8EC}" dt="2021-03-10T03:37:47.836" v="2" actId="20577"/>
          <ac:spMkLst>
            <pc:docMk/>
            <pc:sldMk cId="0" sldId="256"/>
            <ac:spMk id="8" creationId="{00000000-0000-0000-0000-000000000000}"/>
          </ac:spMkLst>
        </pc:spChg>
      </pc:sldChg>
      <pc:sldChg chg="modSp mod">
        <pc:chgData name="Zhao Jin" userId="cd05a825-544c-438a-9ba1-08e63db50b47" providerId="ADAL" clId="{D405CF3A-8D58-4DDC-825F-2502DA50F8EC}" dt="2021-03-30T08:04:41.386" v="1314" actId="5793"/>
        <pc:sldMkLst>
          <pc:docMk/>
          <pc:sldMk cId="4078418712" sldId="525"/>
        </pc:sldMkLst>
        <pc:spChg chg="mod">
          <ac:chgData name="Zhao Jin" userId="cd05a825-544c-438a-9ba1-08e63db50b47" providerId="ADAL" clId="{D405CF3A-8D58-4DDC-825F-2502DA50F8EC}" dt="2021-03-30T08:04:41.386" v="1314" actId="5793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D405CF3A-8D58-4DDC-825F-2502DA50F8EC}" dt="2021-03-10T03:37:53.394" v="3"/>
          <ac:spMkLst>
            <pc:docMk/>
            <pc:sldMk cId="4078418712" sldId="525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D405CF3A-8D58-4DDC-825F-2502DA50F8EC}" dt="2021-03-29T08:50:57.660" v="5" actId="47"/>
        <pc:sldMkLst>
          <pc:docMk/>
          <pc:sldMk cId="1427618944" sldId="553"/>
        </pc:sldMkLst>
        <pc:spChg chg="mod">
          <ac:chgData name="Zhao Jin" userId="cd05a825-544c-438a-9ba1-08e63db50b47" providerId="ADAL" clId="{D405CF3A-8D58-4DDC-825F-2502DA50F8EC}" dt="2021-03-10T03:37:53.394" v="3"/>
          <ac:spMkLst>
            <pc:docMk/>
            <pc:sldMk cId="1427618944" sldId="553"/>
            <ac:spMk id="7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D405CF3A-8D58-4DDC-825F-2502DA50F8EC}" dt="2021-04-05T02:03:15.445" v="1775" actId="207"/>
        <pc:sldMkLst>
          <pc:docMk/>
          <pc:sldMk cId="3056023935" sldId="596"/>
        </pc:sldMkLst>
        <pc:spChg chg="add del mod">
          <ac:chgData name="Zhao Jin" userId="cd05a825-544c-438a-9ba1-08e63db50b47" providerId="ADAL" clId="{D405CF3A-8D58-4DDC-825F-2502DA50F8EC}" dt="2021-03-29T09:05:42.520" v="858" actId="478"/>
          <ac:spMkLst>
            <pc:docMk/>
            <pc:sldMk cId="3056023935" sldId="596"/>
            <ac:spMk id="3" creationId="{1BA57212-C639-4AF8-B413-101CB2043095}"/>
          </ac:spMkLst>
        </pc:spChg>
        <pc:spChg chg="mod">
          <ac:chgData name="Zhao Jin" userId="cd05a825-544c-438a-9ba1-08e63db50b47" providerId="ADAL" clId="{D405CF3A-8D58-4DDC-825F-2502DA50F8EC}" dt="2021-03-29T09:11:06.599" v="1246"/>
          <ac:spMkLst>
            <pc:docMk/>
            <pc:sldMk cId="3056023935" sldId="596"/>
            <ac:spMk id="7" creationId="{00000000-0000-0000-0000-000000000000}"/>
          </ac:spMkLst>
        </pc:spChg>
        <pc:spChg chg="del mod">
          <ac:chgData name="Zhao Jin" userId="cd05a825-544c-438a-9ba1-08e63db50b47" providerId="ADAL" clId="{D405CF3A-8D58-4DDC-825F-2502DA50F8EC}" dt="2021-03-29T09:05:40.709" v="857" actId="478"/>
          <ac:spMkLst>
            <pc:docMk/>
            <pc:sldMk cId="3056023935" sldId="596"/>
            <ac:spMk id="8" creationId="{00000000-0000-0000-0000-000000000000}"/>
          </ac:spMkLst>
        </pc:spChg>
        <pc:spChg chg="add mod">
          <ac:chgData name="Zhao Jin" userId="cd05a825-544c-438a-9ba1-08e63db50b47" providerId="ADAL" clId="{D405CF3A-8D58-4DDC-825F-2502DA50F8EC}" dt="2021-04-05T02:03:01.378" v="1774" actId="5793"/>
          <ac:spMkLst>
            <pc:docMk/>
            <pc:sldMk cId="3056023935" sldId="596"/>
            <ac:spMk id="8" creationId="{99A0CDBB-C985-4D72-9121-5ED2A6FEB14D}"/>
          </ac:spMkLst>
        </pc:spChg>
        <pc:spChg chg="mod">
          <ac:chgData name="Zhao Jin" userId="cd05a825-544c-438a-9ba1-08e63db50b47" providerId="ADAL" clId="{D405CF3A-8D58-4DDC-825F-2502DA50F8EC}" dt="2021-04-05T02:03:15.445" v="1775" actId="207"/>
          <ac:spMkLst>
            <pc:docMk/>
            <pc:sldMk cId="3056023935" sldId="596"/>
            <ac:spMk id="9" creationId="{00000000-0000-0000-0000-000000000000}"/>
          </ac:spMkLst>
        </pc:spChg>
        <pc:spChg chg="add mod">
          <ac:chgData name="Zhao Jin" userId="cd05a825-544c-438a-9ba1-08e63db50b47" providerId="ADAL" clId="{D405CF3A-8D58-4DDC-825F-2502DA50F8EC}" dt="2021-03-29T09:09:47.607" v="1197" actId="1035"/>
          <ac:spMkLst>
            <pc:docMk/>
            <pc:sldMk cId="3056023935" sldId="596"/>
            <ac:spMk id="10" creationId="{46782AF2-AA4A-4243-84D2-A48349DF920C}"/>
          </ac:spMkLst>
        </pc:spChg>
        <pc:spChg chg="mod">
          <ac:chgData name="Zhao Jin" userId="cd05a825-544c-438a-9ba1-08e63db50b47" providerId="ADAL" clId="{D405CF3A-8D58-4DDC-825F-2502DA50F8EC}" dt="2021-03-30T08:03:51.907" v="1289" actId="20577"/>
          <ac:spMkLst>
            <pc:docMk/>
            <pc:sldMk cId="3056023935" sldId="596"/>
            <ac:spMk id="14338" creationId="{00000000-0000-0000-0000-000000000000}"/>
          </ac:spMkLst>
        </pc:spChg>
        <pc:spChg chg="del">
          <ac:chgData name="Zhao Jin" userId="cd05a825-544c-438a-9ba1-08e63db50b47" providerId="ADAL" clId="{D405CF3A-8D58-4DDC-825F-2502DA50F8EC}" dt="2021-03-29T08:51:34.775" v="11" actId="478"/>
          <ac:spMkLst>
            <pc:docMk/>
            <pc:sldMk cId="3056023935" sldId="596"/>
            <ac:spMk id="14340" creationId="{00000000-0000-0000-0000-000000000000}"/>
          </ac:spMkLst>
        </pc:spChg>
      </pc:sldChg>
      <pc:sldChg chg="modSp del">
        <pc:chgData name="Zhao Jin" userId="cd05a825-544c-438a-9ba1-08e63db50b47" providerId="ADAL" clId="{D405CF3A-8D58-4DDC-825F-2502DA50F8EC}" dt="2021-03-29T08:50:57.660" v="5" actId="47"/>
        <pc:sldMkLst>
          <pc:docMk/>
          <pc:sldMk cId="1542002799" sldId="602"/>
        </pc:sldMkLst>
        <pc:spChg chg="mod">
          <ac:chgData name="Zhao Jin" userId="cd05a825-544c-438a-9ba1-08e63db50b47" providerId="ADAL" clId="{D405CF3A-8D58-4DDC-825F-2502DA50F8EC}" dt="2021-03-10T03:37:53.394" v="3"/>
          <ac:spMkLst>
            <pc:docMk/>
            <pc:sldMk cId="1542002799" sldId="602"/>
            <ac:spMk id="7" creationId="{00000000-0000-0000-0000-000000000000}"/>
          </ac:spMkLst>
        </pc:spChg>
      </pc:sldChg>
      <pc:sldChg chg="addSp delSp modSp add mod ord">
        <pc:chgData name="Zhao Jin" userId="cd05a825-544c-438a-9ba1-08e63db50b47" providerId="ADAL" clId="{D405CF3A-8D58-4DDC-825F-2502DA50F8EC}" dt="2021-03-29T09:10:55.096" v="1240" actId="20577"/>
        <pc:sldMkLst>
          <pc:docMk/>
          <pc:sldMk cId="2840099445" sldId="602"/>
        </pc:sldMkLst>
        <pc:spChg chg="mod">
          <ac:chgData name="Zhao Jin" userId="cd05a825-544c-438a-9ba1-08e63db50b47" providerId="ADAL" clId="{D405CF3A-8D58-4DDC-825F-2502DA50F8EC}" dt="2021-03-29T09:10:55.096" v="1240" actId="20577"/>
          <ac:spMkLst>
            <pc:docMk/>
            <pc:sldMk cId="2840099445" sldId="602"/>
            <ac:spMk id="7" creationId="{00000000-0000-0000-0000-000000000000}"/>
          </ac:spMkLst>
        </pc:spChg>
        <pc:spChg chg="mod">
          <ac:chgData name="Zhao Jin" userId="cd05a825-544c-438a-9ba1-08e63db50b47" providerId="ADAL" clId="{D405CF3A-8D58-4DDC-825F-2502DA50F8EC}" dt="2021-03-29T09:10:33.670" v="1227" actId="207"/>
          <ac:spMkLst>
            <pc:docMk/>
            <pc:sldMk cId="2840099445" sldId="602"/>
            <ac:spMk id="52" creationId="{00000000-0000-0000-0000-000000000000}"/>
          </ac:spMkLst>
        </pc:spChg>
        <pc:spChg chg="mod">
          <ac:chgData name="Zhao Jin" userId="cd05a825-544c-438a-9ba1-08e63db50b47" providerId="ADAL" clId="{D405CF3A-8D58-4DDC-825F-2502DA50F8EC}" dt="2021-03-29T09:10:06.240" v="1216" actId="20577"/>
          <ac:spMkLst>
            <pc:docMk/>
            <pc:sldMk cId="2840099445" sldId="602"/>
            <ac:spMk id="14338" creationId="{00000000-0000-0000-0000-000000000000}"/>
          </ac:spMkLst>
        </pc:spChg>
        <pc:spChg chg="del">
          <ac:chgData name="Zhao Jin" userId="cd05a825-544c-438a-9ba1-08e63db50b47" providerId="ADAL" clId="{D405CF3A-8D58-4DDC-825F-2502DA50F8EC}" dt="2021-03-29T08:51:31.130" v="7" actId="478"/>
          <ac:spMkLst>
            <pc:docMk/>
            <pc:sldMk cId="2840099445" sldId="602"/>
            <ac:spMk id="14340" creationId="{00000000-0000-0000-0000-000000000000}"/>
          </ac:spMkLst>
        </pc:spChg>
        <pc:cxnChg chg="add mod">
          <ac:chgData name="Zhao Jin" userId="cd05a825-544c-438a-9ba1-08e63db50b47" providerId="ADAL" clId="{D405CF3A-8D58-4DDC-825F-2502DA50F8EC}" dt="2021-03-29T08:56:37.009" v="340" actId="692"/>
          <ac:cxnSpMkLst>
            <pc:docMk/>
            <pc:sldMk cId="2840099445" sldId="602"/>
            <ac:cxnSpMk id="3" creationId="{A60D94F8-23DF-4014-8D7B-4FB3719A0DEC}"/>
          </ac:cxnSpMkLst>
        </pc:cxnChg>
        <pc:cxnChg chg="add mod">
          <ac:chgData name="Zhao Jin" userId="cd05a825-544c-438a-9ba1-08e63db50b47" providerId="ADAL" clId="{D405CF3A-8D58-4DDC-825F-2502DA50F8EC}" dt="2021-03-29T08:56:50.819" v="347" actId="14100"/>
          <ac:cxnSpMkLst>
            <pc:docMk/>
            <pc:sldMk cId="2840099445" sldId="602"/>
            <ac:cxnSpMk id="9" creationId="{B2A70A6E-498B-4053-9F49-5A343AF62E27}"/>
          </ac:cxnSpMkLst>
        </pc:cxnChg>
        <pc:cxnChg chg="add mod">
          <ac:chgData name="Zhao Jin" userId="cd05a825-544c-438a-9ba1-08e63db50b47" providerId="ADAL" clId="{D405CF3A-8D58-4DDC-825F-2502DA50F8EC}" dt="2021-03-29T08:56:48.045" v="346" actId="14100"/>
          <ac:cxnSpMkLst>
            <pc:docMk/>
            <pc:sldMk cId="2840099445" sldId="602"/>
            <ac:cxnSpMk id="13" creationId="{73F25462-7C83-460A-B156-4D69B724C45F}"/>
          </ac:cxnSpMkLst>
        </pc:cxnChg>
      </pc:sldChg>
      <pc:sldChg chg="addSp delSp modSp add mod ord delAnim">
        <pc:chgData name="Zhao Jin" userId="cd05a825-544c-438a-9ba1-08e63db50b47" providerId="ADAL" clId="{D405CF3A-8D58-4DDC-825F-2502DA50F8EC}" dt="2021-03-29T09:10:58.230" v="1241"/>
        <pc:sldMkLst>
          <pc:docMk/>
          <pc:sldMk cId="657864584" sldId="603"/>
        </pc:sldMkLst>
        <pc:spChg chg="mod">
          <ac:chgData name="Zhao Jin" userId="cd05a825-544c-438a-9ba1-08e63db50b47" providerId="ADAL" clId="{D405CF3A-8D58-4DDC-825F-2502DA50F8EC}" dt="2021-03-29T09:10:58.230" v="1241"/>
          <ac:spMkLst>
            <pc:docMk/>
            <pc:sldMk cId="657864584" sldId="603"/>
            <ac:spMk id="7" creationId="{00000000-0000-0000-0000-000000000000}"/>
          </ac:spMkLst>
        </pc:spChg>
        <pc:spChg chg="del mod">
          <ac:chgData name="Zhao Jin" userId="cd05a825-544c-438a-9ba1-08e63db50b47" providerId="ADAL" clId="{D405CF3A-8D58-4DDC-825F-2502DA50F8EC}" dt="2021-03-29T08:54:51.633" v="223" actId="478"/>
          <ac:spMkLst>
            <pc:docMk/>
            <pc:sldMk cId="657864584" sldId="603"/>
            <ac:spMk id="8" creationId="{00000000-0000-0000-0000-000000000000}"/>
          </ac:spMkLst>
        </pc:spChg>
        <pc:spChg chg="del">
          <ac:chgData name="Zhao Jin" userId="cd05a825-544c-438a-9ba1-08e63db50b47" providerId="ADAL" clId="{D405CF3A-8D58-4DDC-825F-2502DA50F8EC}" dt="2021-03-29T08:53:43.241" v="106" actId="478"/>
          <ac:spMkLst>
            <pc:docMk/>
            <pc:sldMk cId="657864584" sldId="603"/>
            <ac:spMk id="9" creationId="{00000000-0000-0000-0000-000000000000}"/>
          </ac:spMkLst>
        </pc:spChg>
        <pc:spChg chg="mod">
          <ac:chgData name="Zhao Jin" userId="cd05a825-544c-438a-9ba1-08e63db50b47" providerId="ADAL" clId="{D405CF3A-8D58-4DDC-825F-2502DA50F8EC}" dt="2021-03-29T08:55:58.001" v="327" actId="207"/>
          <ac:spMkLst>
            <pc:docMk/>
            <pc:sldMk cId="657864584" sldId="603"/>
            <ac:spMk id="10" creationId="{00000000-0000-0000-0000-000000000000}"/>
          </ac:spMkLst>
        </pc:spChg>
        <pc:spChg chg="add mod">
          <ac:chgData name="Zhao Jin" userId="cd05a825-544c-438a-9ba1-08e63db50b47" providerId="ADAL" clId="{D405CF3A-8D58-4DDC-825F-2502DA50F8EC}" dt="2021-03-29T08:55:44.057" v="325" actId="1036"/>
          <ac:spMkLst>
            <pc:docMk/>
            <pc:sldMk cId="657864584" sldId="603"/>
            <ac:spMk id="11" creationId="{62844EAD-D795-43ED-9D25-0D3A3D1F6F06}"/>
          </ac:spMkLst>
        </pc:spChg>
        <pc:spChg chg="mod">
          <ac:chgData name="Zhao Jin" userId="cd05a825-544c-438a-9ba1-08e63db50b47" providerId="ADAL" clId="{D405CF3A-8D58-4DDC-825F-2502DA50F8EC}" dt="2021-03-29T08:57:12.208" v="386" actId="20577"/>
          <ac:spMkLst>
            <pc:docMk/>
            <pc:sldMk cId="657864584" sldId="603"/>
            <ac:spMk id="14338" creationId="{00000000-0000-0000-0000-000000000000}"/>
          </ac:spMkLst>
        </pc:spChg>
        <pc:spChg chg="del">
          <ac:chgData name="Zhao Jin" userId="cd05a825-544c-438a-9ba1-08e63db50b47" providerId="ADAL" clId="{D405CF3A-8D58-4DDC-825F-2502DA50F8EC}" dt="2021-03-29T08:51:32.070" v="8" actId="478"/>
          <ac:spMkLst>
            <pc:docMk/>
            <pc:sldMk cId="657864584" sldId="603"/>
            <ac:spMk id="14340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D405CF3A-8D58-4DDC-825F-2502DA50F8EC}" dt="2021-03-30T08:03:45.884" v="1286" actId="20577"/>
        <pc:sldMkLst>
          <pc:docMk/>
          <pc:sldMk cId="2266731302" sldId="604"/>
        </pc:sldMkLst>
        <pc:spChg chg="add del mod">
          <ac:chgData name="Zhao Jin" userId="cd05a825-544c-438a-9ba1-08e63db50b47" providerId="ADAL" clId="{D405CF3A-8D58-4DDC-825F-2502DA50F8EC}" dt="2021-03-29T09:03:18.067" v="645" actId="478"/>
          <ac:spMkLst>
            <pc:docMk/>
            <pc:sldMk cId="2266731302" sldId="604"/>
            <ac:spMk id="3" creationId="{EB4F4114-01C7-41AF-88D1-DDE8226C27A3}"/>
          </ac:spMkLst>
        </pc:spChg>
        <pc:spChg chg="mod">
          <ac:chgData name="Zhao Jin" userId="cd05a825-544c-438a-9ba1-08e63db50b47" providerId="ADAL" clId="{D405CF3A-8D58-4DDC-825F-2502DA50F8EC}" dt="2021-03-29T09:11:02.078" v="1243"/>
          <ac:spMkLst>
            <pc:docMk/>
            <pc:sldMk cId="2266731302" sldId="604"/>
            <ac:spMk id="7" creationId="{00000000-0000-0000-0000-000000000000}"/>
          </ac:spMkLst>
        </pc:spChg>
        <pc:spChg chg="mod">
          <ac:chgData name="Zhao Jin" userId="cd05a825-544c-438a-9ba1-08e63db50b47" providerId="ADAL" clId="{D405CF3A-8D58-4DDC-825F-2502DA50F8EC}" dt="2021-03-29T09:01:11.828" v="541" actId="6549"/>
          <ac:spMkLst>
            <pc:docMk/>
            <pc:sldMk cId="2266731302" sldId="604"/>
            <ac:spMk id="32" creationId="{00000000-0000-0000-0000-000000000000}"/>
          </ac:spMkLst>
        </pc:spChg>
        <pc:spChg chg="mod">
          <ac:chgData name="Zhao Jin" userId="cd05a825-544c-438a-9ba1-08e63db50b47" providerId="ADAL" clId="{D405CF3A-8D58-4DDC-825F-2502DA50F8EC}" dt="2021-03-29T09:02:11.304" v="589" actId="20577"/>
          <ac:spMkLst>
            <pc:docMk/>
            <pc:sldMk cId="2266731302" sldId="604"/>
            <ac:spMk id="37" creationId="{00000000-0000-0000-0000-000000000000}"/>
          </ac:spMkLst>
        </pc:spChg>
        <pc:spChg chg="add del mod">
          <ac:chgData name="Zhao Jin" userId="cd05a825-544c-438a-9ba1-08e63db50b47" providerId="ADAL" clId="{D405CF3A-8D58-4DDC-825F-2502DA50F8EC}" dt="2021-03-29T09:03:20.238" v="647"/>
          <ac:spMkLst>
            <pc:docMk/>
            <pc:sldMk cId="2266731302" sldId="604"/>
            <ac:spMk id="38" creationId="{484D45C4-6B20-4798-B401-610022CD8C78}"/>
          </ac:spMkLst>
        </pc:spChg>
        <pc:spChg chg="add del mod">
          <ac:chgData name="Zhao Jin" userId="cd05a825-544c-438a-9ba1-08e63db50b47" providerId="ADAL" clId="{D405CF3A-8D58-4DDC-825F-2502DA50F8EC}" dt="2021-03-30T08:03:45.884" v="1286" actId="20577"/>
          <ac:spMkLst>
            <pc:docMk/>
            <pc:sldMk cId="2266731302" sldId="604"/>
            <ac:spMk id="14338" creationId="{00000000-0000-0000-0000-000000000000}"/>
          </ac:spMkLst>
        </pc:spChg>
        <pc:spChg chg="del">
          <ac:chgData name="Zhao Jin" userId="cd05a825-544c-438a-9ba1-08e63db50b47" providerId="ADAL" clId="{D405CF3A-8D58-4DDC-825F-2502DA50F8EC}" dt="2021-03-29T09:10:47.179" v="1228" actId="478"/>
          <ac:spMkLst>
            <pc:docMk/>
            <pc:sldMk cId="2266731302" sldId="604"/>
            <ac:spMk id="14340" creationId="{00000000-0000-0000-0000-000000000000}"/>
          </ac:spMkLst>
        </pc:spChg>
        <pc:grpChg chg="mod">
          <ac:chgData name="Zhao Jin" userId="cd05a825-544c-438a-9ba1-08e63db50b47" providerId="ADAL" clId="{D405CF3A-8D58-4DDC-825F-2502DA50F8EC}" dt="2021-03-29T09:01:18.376" v="564" actId="1037"/>
          <ac:grpSpMkLst>
            <pc:docMk/>
            <pc:sldMk cId="2266731302" sldId="604"/>
            <ac:grpSpMk id="14" creationId="{00000000-0000-0000-0000-000000000000}"/>
          </ac:grpSpMkLst>
        </pc:grpChg>
        <pc:grpChg chg="mod">
          <ac:chgData name="Zhao Jin" userId="cd05a825-544c-438a-9ba1-08e63db50b47" providerId="ADAL" clId="{D405CF3A-8D58-4DDC-825F-2502DA50F8EC}" dt="2021-03-29T09:01:18.376" v="564" actId="1037"/>
          <ac:grpSpMkLst>
            <pc:docMk/>
            <pc:sldMk cId="2266731302" sldId="604"/>
            <ac:grpSpMk id="30" creationId="{00000000-0000-0000-0000-000000000000}"/>
          </ac:grpSpMkLst>
        </pc:grpChg>
        <pc:grpChg chg="mod">
          <ac:chgData name="Zhao Jin" userId="cd05a825-544c-438a-9ba1-08e63db50b47" providerId="ADAL" clId="{D405CF3A-8D58-4DDC-825F-2502DA50F8EC}" dt="2021-03-29T09:01:18.376" v="564" actId="1037"/>
          <ac:grpSpMkLst>
            <pc:docMk/>
            <pc:sldMk cId="2266731302" sldId="604"/>
            <ac:grpSpMk id="34" creationId="{00000000-0000-0000-0000-000000000000}"/>
          </ac:grpSpMkLst>
        </pc:grpChg>
      </pc:sldChg>
      <pc:sldChg chg="modSp del">
        <pc:chgData name="Zhao Jin" userId="cd05a825-544c-438a-9ba1-08e63db50b47" providerId="ADAL" clId="{D405CF3A-8D58-4DDC-825F-2502DA50F8EC}" dt="2021-03-29T08:50:57.660" v="5" actId="47"/>
        <pc:sldMkLst>
          <pc:docMk/>
          <pc:sldMk cId="2489370454" sldId="605"/>
        </pc:sldMkLst>
        <pc:spChg chg="mod">
          <ac:chgData name="Zhao Jin" userId="cd05a825-544c-438a-9ba1-08e63db50b47" providerId="ADAL" clId="{D405CF3A-8D58-4DDC-825F-2502DA50F8EC}" dt="2021-03-10T03:37:53.394" v="3"/>
          <ac:spMkLst>
            <pc:docMk/>
            <pc:sldMk cId="2489370454" sldId="605"/>
            <ac:spMk id="7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D405CF3A-8D58-4DDC-825F-2502DA50F8EC}" dt="2021-04-05T02:01:06.966" v="1717" actId="1076"/>
        <pc:sldMkLst>
          <pc:docMk/>
          <pc:sldMk cId="3047898109" sldId="605"/>
        </pc:sldMkLst>
        <pc:spChg chg="add mod">
          <ac:chgData name="Zhao Jin" userId="cd05a825-544c-438a-9ba1-08e63db50b47" providerId="ADAL" clId="{D405CF3A-8D58-4DDC-825F-2502DA50F8EC}" dt="2021-04-05T02:01:06.966" v="1717" actId="1076"/>
          <ac:spMkLst>
            <pc:docMk/>
            <pc:sldMk cId="3047898109" sldId="605"/>
            <ac:spMk id="6" creationId="{B6757F58-AE25-465B-8055-66D4DA5A865B}"/>
          </ac:spMkLst>
        </pc:spChg>
        <pc:spChg chg="mod">
          <ac:chgData name="Zhao Jin" userId="cd05a825-544c-438a-9ba1-08e63db50b47" providerId="ADAL" clId="{D405CF3A-8D58-4DDC-825F-2502DA50F8EC}" dt="2021-03-29T09:11:03.598" v="1244"/>
          <ac:spMkLst>
            <pc:docMk/>
            <pc:sldMk cId="3047898109" sldId="605"/>
            <ac:spMk id="7" creationId="{00000000-0000-0000-0000-000000000000}"/>
          </ac:spMkLst>
        </pc:spChg>
        <pc:spChg chg="del">
          <ac:chgData name="Zhao Jin" userId="cd05a825-544c-438a-9ba1-08e63db50b47" providerId="ADAL" clId="{D405CF3A-8D58-4DDC-825F-2502DA50F8EC}" dt="2021-03-29T09:09:30.472" v="1178" actId="478"/>
          <ac:spMkLst>
            <pc:docMk/>
            <pc:sldMk cId="3047898109" sldId="605"/>
            <ac:spMk id="38" creationId="{00000000-0000-0000-0000-000000000000}"/>
          </ac:spMkLst>
        </pc:spChg>
        <pc:spChg chg="del">
          <ac:chgData name="Zhao Jin" userId="cd05a825-544c-438a-9ba1-08e63db50b47" providerId="ADAL" clId="{D405CF3A-8D58-4DDC-825F-2502DA50F8EC}" dt="2021-03-29T08:58:28.824" v="454" actId="478"/>
          <ac:spMkLst>
            <pc:docMk/>
            <pc:sldMk cId="3047898109" sldId="605"/>
            <ac:spMk id="39" creationId="{00000000-0000-0000-0000-000000000000}"/>
          </ac:spMkLst>
        </pc:spChg>
        <pc:spChg chg="mod">
          <ac:chgData name="Zhao Jin" userId="cd05a825-544c-438a-9ba1-08e63db50b47" providerId="ADAL" clId="{D405CF3A-8D58-4DDC-825F-2502DA50F8EC}" dt="2021-04-05T01:47:38.263" v="1316" actId="207"/>
          <ac:spMkLst>
            <pc:docMk/>
            <pc:sldMk cId="3047898109" sldId="605"/>
            <ac:spMk id="40" creationId="{00000000-0000-0000-0000-000000000000}"/>
          </ac:spMkLst>
        </pc:spChg>
        <pc:spChg chg="del">
          <ac:chgData name="Zhao Jin" userId="cd05a825-544c-438a-9ba1-08e63db50b47" providerId="ADAL" clId="{D405CF3A-8D58-4DDC-825F-2502DA50F8EC}" dt="2021-03-29T08:57:30.450" v="392" actId="478"/>
          <ac:spMkLst>
            <pc:docMk/>
            <pc:sldMk cId="3047898109" sldId="605"/>
            <ac:spMk id="41" creationId="{00000000-0000-0000-0000-000000000000}"/>
          </ac:spMkLst>
        </pc:spChg>
        <pc:spChg chg="del">
          <ac:chgData name="Zhao Jin" userId="cd05a825-544c-438a-9ba1-08e63db50b47" providerId="ADAL" clId="{D405CF3A-8D58-4DDC-825F-2502DA50F8EC}" dt="2021-03-29T08:57:32.176" v="393" actId="478"/>
          <ac:spMkLst>
            <pc:docMk/>
            <pc:sldMk cId="3047898109" sldId="605"/>
            <ac:spMk id="42" creationId="{00000000-0000-0000-0000-000000000000}"/>
          </ac:spMkLst>
        </pc:spChg>
        <pc:spChg chg="mod">
          <ac:chgData name="Zhao Jin" userId="cd05a825-544c-438a-9ba1-08e63db50b47" providerId="ADAL" clId="{D405CF3A-8D58-4DDC-825F-2502DA50F8EC}" dt="2021-03-30T08:03:48.322" v="1287" actId="20577"/>
          <ac:spMkLst>
            <pc:docMk/>
            <pc:sldMk cId="3047898109" sldId="605"/>
            <ac:spMk id="14338" creationId="{00000000-0000-0000-0000-000000000000}"/>
          </ac:spMkLst>
        </pc:spChg>
        <pc:spChg chg="del">
          <ac:chgData name="Zhao Jin" userId="cd05a825-544c-438a-9ba1-08e63db50b47" providerId="ADAL" clId="{D405CF3A-8D58-4DDC-825F-2502DA50F8EC}" dt="2021-03-29T08:51:33.753" v="10" actId="478"/>
          <ac:spMkLst>
            <pc:docMk/>
            <pc:sldMk cId="3047898109" sldId="605"/>
            <ac:spMk id="14340" creationId="{00000000-0000-0000-0000-000000000000}"/>
          </ac:spMkLst>
        </pc:spChg>
      </pc:sldChg>
      <pc:sldChg chg="modSp del">
        <pc:chgData name="Zhao Jin" userId="cd05a825-544c-438a-9ba1-08e63db50b47" providerId="ADAL" clId="{D405CF3A-8D58-4DDC-825F-2502DA50F8EC}" dt="2021-03-29T08:50:57.660" v="5" actId="47"/>
        <pc:sldMkLst>
          <pc:docMk/>
          <pc:sldMk cId="640598186" sldId="606"/>
        </pc:sldMkLst>
        <pc:spChg chg="mod">
          <ac:chgData name="Zhao Jin" userId="cd05a825-544c-438a-9ba1-08e63db50b47" providerId="ADAL" clId="{D405CF3A-8D58-4DDC-825F-2502DA50F8EC}" dt="2021-03-10T03:37:53.394" v="3"/>
          <ac:spMkLst>
            <pc:docMk/>
            <pc:sldMk cId="640598186" sldId="606"/>
            <ac:spMk id="7" creationId="{00000000-0000-0000-0000-000000000000}"/>
          </ac:spMkLst>
        </pc:spChg>
      </pc:sldChg>
      <pc:sldChg chg="delSp add del mod">
        <pc:chgData name="Zhao Jin" userId="cd05a825-544c-438a-9ba1-08e63db50b47" providerId="ADAL" clId="{D405CF3A-8D58-4DDC-825F-2502DA50F8EC}" dt="2021-03-29T09:09:55.703" v="1202" actId="47"/>
        <pc:sldMkLst>
          <pc:docMk/>
          <pc:sldMk cId="3170227100" sldId="607"/>
        </pc:sldMkLst>
        <pc:spChg chg="del">
          <ac:chgData name="Zhao Jin" userId="cd05a825-544c-438a-9ba1-08e63db50b47" providerId="ADAL" clId="{D405CF3A-8D58-4DDC-825F-2502DA50F8EC}" dt="2021-03-29T08:51:35.571" v="12" actId="478"/>
          <ac:spMkLst>
            <pc:docMk/>
            <pc:sldMk cId="3170227100" sldId="607"/>
            <ac:spMk id="14340" creationId="{00000000-0000-0000-0000-000000000000}"/>
          </ac:spMkLst>
        </pc:spChg>
      </pc:sldChg>
      <pc:sldChg chg="delSp add del mod">
        <pc:chgData name="Zhao Jin" userId="cd05a825-544c-438a-9ba1-08e63db50b47" providerId="ADAL" clId="{D405CF3A-8D58-4DDC-825F-2502DA50F8EC}" dt="2021-03-29T09:09:56.632" v="1203" actId="47"/>
        <pc:sldMkLst>
          <pc:docMk/>
          <pc:sldMk cId="4252117905" sldId="608"/>
        </pc:sldMkLst>
        <pc:spChg chg="del">
          <ac:chgData name="Zhao Jin" userId="cd05a825-544c-438a-9ba1-08e63db50b47" providerId="ADAL" clId="{D405CF3A-8D58-4DDC-825F-2502DA50F8EC}" dt="2021-03-29T08:51:36.343" v="13" actId="478"/>
          <ac:spMkLst>
            <pc:docMk/>
            <pc:sldMk cId="4252117905" sldId="608"/>
            <ac:spMk id="14340" creationId="{00000000-0000-0000-0000-000000000000}"/>
          </ac:spMkLst>
        </pc:spChg>
      </pc:sldChg>
      <pc:sldChg chg="modSp del">
        <pc:chgData name="Zhao Jin" userId="cd05a825-544c-438a-9ba1-08e63db50b47" providerId="ADAL" clId="{D405CF3A-8D58-4DDC-825F-2502DA50F8EC}" dt="2021-03-29T08:50:57.660" v="5" actId="47"/>
        <pc:sldMkLst>
          <pc:docMk/>
          <pc:sldMk cId="282410985" sldId="620"/>
        </pc:sldMkLst>
        <pc:spChg chg="mod">
          <ac:chgData name="Zhao Jin" userId="cd05a825-544c-438a-9ba1-08e63db50b47" providerId="ADAL" clId="{D405CF3A-8D58-4DDC-825F-2502DA50F8EC}" dt="2021-03-10T03:37:53.394" v="3"/>
          <ac:spMkLst>
            <pc:docMk/>
            <pc:sldMk cId="282410985" sldId="62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D405CF3A-8D58-4DDC-825F-2502DA50F8EC}" dt="2021-03-29T08:50:57.660" v="5" actId="47"/>
        <pc:sldMkLst>
          <pc:docMk/>
          <pc:sldMk cId="3503582036" sldId="622"/>
        </pc:sldMkLst>
        <pc:spChg chg="mod">
          <ac:chgData name="Zhao Jin" userId="cd05a825-544c-438a-9ba1-08e63db50b47" providerId="ADAL" clId="{D405CF3A-8D58-4DDC-825F-2502DA50F8EC}" dt="2021-03-10T03:37:53.394" v="3"/>
          <ac:spMkLst>
            <pc:docMk/>
            <pc:sldMk cId="3503582036" sldId="622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D405CF3A-8D58-4DDC-825F-2502DA50F8EC}" dt="2021-04-05T01:49:45.475" v="1320" actId="948"/>
        <pc:sldMkLst>
          <pc:docMk/>
          <pc:sldMk cId="4000828616" sldId="626"/>
        </pc:sldMkLst>
        <pc:spChg chg="mod">
          <ac:chgData name="Zhao Jin" userId="cd05a825-544c-438a-9ba1-08e63db50b47" providerId="ADAL" clId="{D405CF3A-8D58-4DDC-825F-2502DA50F8EC}" dt="2021-03-29T09:11:00.183" v="1242"/>
          <ac:spMkLst>
            <pc:docMk/>
            <pc:sldMk cId="4000828616" sldId="626"/>
            <ac:spMk id="7" creationId="{00000000-0000-0000-0000-000000000000}"/>
          </ac:spMkLst>
        </pc:spChg>
        <pc:spChg chg="mod">
          <ac:chgData name="Zhao Jin" userId="cd05a825-544c-438a-9ba1-08e63db50b47" providerId="ADAL" clId="{D405CF3A-8D58-4DDC-825F-2502DA50F8EC}" dt="2021-04-05T01:49:45.475" v="1320" actId="948"/>
          <ac:spMkLst>
            <pc:docMk/>
            <pc:sldMk cId="4000828616" sldId="626"/>
            <ac:spMk id="8" creationId="{00000000-0000-0000-0000-000000000000}"/>
          </ac:spMkLst>
        </pc:spChg>
      </pc:sldChg>
      <pc:sldChg chg="modSp add mod">
        <pc:chgData name="Zhao Jin" userId="cd05a825-544c-438a-9ba1-08e63db50b47" providerId="ADAL" clId="{D405CF3A-8D58-4DDC-825F-2502DA50F8EC}" dt="2021-03-30T08:03:50.003" v="1288" actId="20577"/>
        <pc:sldMkLst>
          <pc:docMk/>
          <pc:sldMk cId="2964341788" sldId="627"/>
        </pc:sldMkLst>
        <pc:spChg chg="mod">
          <ac:chgData name="Zhao Jin" userId="cd05a825-544c-438a-9ba1-08e63db50b47" providerId="ADAL" clId="{D405CF3A-8D58-4DDC-825F-2502DA50F8EC}" dt="2021-03-29T09:11:05.143" v="1245"/>
          <ac:spMkLst>
            <pc:docMk/>
            <pc:sldMk cId="2964341788" sldId="627"/>
            <ac:spMk id="7" creationId="{00000000-0000-0000-0000-000000000000}"/>
          </ac:spMkLst>
        </pc:spChg>
        <pc:spChg chg="mod">
          <ac:chgData name="Zhao Jin" userId="cd05a825-544c-438a-9ba1-08e63db50b47" providerId="ADAL" clId="{D405CF3A-8D58-4DDC-825F-2502DA50F8EC}" dt="2021-03-29T09:02:26.383" v="596" actId="6549"/>
          <ac:spMkLst>
            <pc:docMk/>
            <pc:sldMk cId="2964341788" sldId="627"/>
            <ac:spMk id="37" creationId="{00000000-0000-0000-0000-000000000000}"/>
          </ac:spMkLst>
        </pc:spChg>
        <pc:spChg chg="mod">
          <ac:chgData name="Zhao Jin" userId="cd05a825-544c-438a-9ba1-08e63db50b47" providerId="ADAL" clId="{D405CF3A-8D58-4DDC-825F-2502DA50F8EC}" dt="2021-03-30T08:03:50.003" v="1288" actId="20577"/>
          <ac:spMkLst>
            <pc:docMk/>
            <pc:sldMk cId="2964341788" sldId="627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D405CF3A-8D58-4DDC-825F-2502DA50F8EC}" dt="2021-03-29T08:50:57.660" v="5" actId="47"/>
        <pc:sldMkLst>
          <pc:docMk/>
          <pc:sldMk cId="1258830549" sldId="635"/>
        </pc:sldMkLst>
        <pc:spChg chg="mod">
          <ac:chgData name="Zhao Jin" userId="cd05a825-544c-438a-9ba1-08e63db50b47" providerId="ADAL" clId="{D405CF3A-8D58-4DDC-825F-2502DA50F8EC}" dt="2021-03-10T03:37:53.394" v="3"/>
          <ac:spMkLst>
            <pc:docMk/>
            <pc:sldMk cId="1258830549" sldId="63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D405CF3A-8D58-4DDC-825F-2502DA50F8EC}" dt="2021-03-29T08:50:57.660" v="5" actId="47"/>
        <pc:sldMkLst>
          <pc:docMk/>
          <pc:sldMk cId="1235845528" sldId="637"/>
        </pc:sldMkLst>
        <pc:spChg chg="mod">
          <ac:chgData name="Zhao Jin" userId="cd05a825-544c-438a-9ba1-08e63db50b47" providerId="ADAL" clId="{D405CF3A-8D58-4DDC-825F-2502DA50F8EC}" dt="2021-03-10T03:37:53.394" v="3"/>
          <ac:spMkLst>
            <pc:docMk/>
            <pc:sldMk cId="1235845528" sldId="637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D405CF3A-8D58-4DDC-825F-2502DA50F8EC}" dt="2021-03-29T08:50:57.660" v="5" actId="47"/>
        <pc:sldMkLst>
          <pc:docMk/>
          <pc:sldMk cId="3042096305" sldId="638"/>
        </pc:sldMkLst>
        <pc:spChg chg="mod">
          <ac:chgData name="Zhao Jin" userId="cd05a825-544c-438a-9ba1-08e63db50b47" providerId="ADAL" clId="{D405CF3A-8D58-4DDC-825F-2502DA50F8EC}" dt="2021-03-10T03:37:53.394" v="3"/>
          <ac:spMkLst>
            <pc:docMk/>
            <pc:sldMk cId="3042096305" sldId="638"/>
            <ac:spMk id="7" creationId="{00000000-0000-0000-0000-000000000000}"/>
          </ac:spMkLst>
        </pc:spChg>
      </pc:sldChg>
      <pc:sldChg chg="addSp delSp modSp add mod">
        <pc:chgData name="Zhao Jin" userId="cd05a825-544c-438a-9ba1-08e63db50b47" providerId="ADAL" clId="{D405CF3A-8D58-4DDC-825F-2502DA50F8EC}" dt="2021-04-05T02:08:57.101" v="1935"/>
        <pc:sldMkLst>
          <pc:docMk/>
          <pc:sldMk cId="4089006062" sldId="642"/>
        </pc:sldMkLst>
        <pc:spChg chg="mod">
          <ac:chgData name="Zhao Jin" userId="cd05a825-544c-438a-9ba1-08e63db50b47" providerId="ADAL" clId="{D405CF3A-8D58-4DDC-825F-2502DA50F8EC}" dt="2021-04-05T02:08:57.101" v="1935"/>
          <ac:spMkLst>
            <pc:docMk/>
            <pc:sldMk cId="4089006062" sldId="642"/>
            <ac:spMk id="7" creationId="{00000000-0000-0000-0000-000000000000}"/>
          </ac:spMkLst>
        </pc:spChg>
        <pc:spChg chg="add del mod">
          <ac:chgData name="Zhao Jin" userId="cd05a825-544c-438a-9ba1-08e63db50b47" providerId="ADAL" clId="{D405CF3A-8D58-4DDC-825F-2502DA50F8EC}" dt="2021-04-05T01:54:55.092" v="1414" actId="478"/>
          <ac:spMkLst>
            <pc:docMk/>
            <pc:sldMk cId="4089006062" sldId="642"/>
            <ac:spMk id="8" creationId="{209DFEC1-BDCB-4112-BABE-135000781BA3}"/>
          </ac:spMkLst>
        </pc:spChg>
        <pc:spChg chg="add del mod">
          <ac:chgData name="Zhao Jin" userId="cd05a825-544c-438a-9ba1-08e63db50b47" providerId="ADAL" clId="{D405CF3A-8D58-4DDC-825F-2502DA50F8EC}" dt="2021-04-05T01:54:15.223" v="1340"/>
          <ac:spMkLst>
            <pc:docMk/>
            <pc:sldMk cId="4089006062" sldId="642"/>
            <ac:spMk id="9" creationId="{29498524-F9ED-45D0-B135-35110D696671}"/>
          </ac:spMkLst>
        </pc:spChg>
        <pc:spChg chg="add del mod">
          <ac:chgData name="Zhao Jin" userId="cd05a825-544c-438a-9ba1-08e63db50b47" providerId="ADAL" clId="{D405CF3A-8D58-4DDC-825F-2502DA50F8EC}" dt="2021-04-05T01:56:57.405" v="1584"/>
          <ac:spMkLst>
            <pc:docMk/>
            <pc:sldMk cId="4089006062" sldId="642"/>
            <ac:spMk id="10" creationId="{705F268D-39D3-4D46-9820-B136B38C8EE9}"/>
          </ac:spMkLst>
        </pc:spChg>
        <pc:spChg chg="add mod">
          <ac:chgData name="Zhao Jin" userId="cd05a825-544c-438a-9ba1-08e63db50b47" providerId="ADAL" clId="{D405CF3A-8D58-4DDC-825F-2502DA50F8EC}" dt="2021-04-05T02:08:33.207" v="1933" actId="1076"/>
          <ac:spMkLst>
            <pc:docMk/>
            <pc:sldMk cId="4089006062" sldId="642"/>
            <ac:spMk id="13" creationId="{BF2076FD-ABA9-4E41-A999-DDB821DA1735}"/>
          </ac:spMkLst>
        </pc:spChg>
        <pc:spChg chg="add del mod">
          <ac:chgData name="Zhao Jin" userId="cd05a825-544c-438a-9ba1-08e63db50b47" providerId="ADAL" clId="{D405CF3A-8D58-4DDC-825F-2502DA50F8EC}" dt="2021-04-05T02:07:16.971" v="1879" actId="478"/>
          <ac:spMkLst>
            <pc:docMk/>
            <pc:sldMk cId="4089006062" sldId="642"/>
            <ac:spMk id="14" creationId="{25DFD5C2-B4F3-4AEC-B379-471F1A4C3D4A}"/>
          </ac:spMkLst>
        </pc:spChg>
      </pc:sldChg>
      <pc:sldChg chg="modSp add mod">
        <pc:chgData name="Zhao Jin" userId="cd05a825-544c-438a-9ba1-08e63db50b47" providerId="ADAL" clId="{D405CF3A-8D58-4DDC-825F-2502DA50F8EC}" dt="2021-04-05T02:22:31.348" v="2125" actId="20577"/>
        <pc:sldMkLst>
          <pc:docMk/>
          <pc:sldMk cId="2663715734" sldId="647"/>
        </pc:sldMkLst>
        <pc:spChg chg="mod">
          <ac:chgData name="Zhao Jin" userId="cd05a825-544c-438a-9ba1-08e63db50b47" providerId="ADAL" clId="{D405CF3A-8D58-4DDC-825F-2502DA50F8EC}" dt="2021-04-05T02:08:58.541" v="1936"/>
          <ac:spMkLst>
            <pc:docMk/>
            <pc:sldMk cId="2663715734" sldId="647"/>
            <ac:spMk id="7" creationId="{00000000-0000-0000-0000-000000000000}"/>
          </ac:spMkLst>
        </pc:spChg>
        <pc:spChg chg="mod">
          <ac:chgData name="Zhao Jin" userId="cd05a825-544c-438a-9ba1-08e63db50b47" providerId="ADAL" clId="{D405CF3A-8D58-4DDC-825F-2502DA50F8EC}" dt="2021-04-05T02:22:31.348" v="2125" actId="20577"/>
          <ac:spMkLst>
            <pc:docMk/>
            <pc:sldMk cId="2663715734" sldId="647"/>
            <ac:spMk id="16" creationId="{F89B9B9F-CD0C-439D-9426-3B8160FADD58}"/>
          </ac:spMkLst>
        </pc:spChg>
      </pc:sldChg>
      <pc:sldChg chg="modSp add mod">
        <pc:chgData name="Zhao Jin" userId="cd05a825-544c-438a-9ba1-08e63db50b47" providerId="ADAL" clId="{D405CF3A-8D58-4DDC-825F-2502DA50F8EC}" dt="2021-04-05T02:08:55.398" v="1934"/>
        <pc:sldMkLst>
          <pc:docMk/>
          <pc:sldMk cId="2331399055" sldId="648"/>
        </pc:sldMkLst>
        <pc:spChg chg="mod">
          <ac:chgData name="Zhao Jin" userId="cd05a825-544c-438a-9ba1-08e63db50b47" providerId="ADAL" clId="{D405CF3A-8D58-4DDC-825F-2502DA50F8EC}" dt="2021-04-05T02:08:55.398" v="1934"/>
          <ac:spMkLst>
            <pc:docMk/>
            <pc:sldMk cId="2331399055" sldId="648"/>
            <ac:spMk id="7" creationId="{00000000-0000-0000-0000-000000000000}"/>
          </ac:spMkLst>
        </pc:spChg>
      </pc:sldChg>
      <pc:sldChg chg="add del">
        <pc:chgData name="Zhao Jin" userId="cd05a825-544c-438a-9ba1-08e63db50b47" providerId="ADAL" clId="{D405CF3A-8D58-4DDC-825F-2502DA50F8EC}" dt="2021-04-05T02:27:20.276" v="2485" actId="47"/>
        <pc:sldMkLst>
          <pc:docMk/>
          <pc:sldMk cId="719925187" sldId="649"/>
        </pc:sldMkLst>
      </pc:sldChg>
      <pc:sldChg chg="delSp modSp add del mod modAnim">
        <pc:chgData name="Zhao Jin" userId="cd05a825-544c-438a-9ba1-08e63db50b47" providerId="ADAL" clId="{D405CF3A-8D58-4DDC-825F-2502DA50F8EC}" dt="2021-04-05T02:22:48.772" v="2128" actId="47"/>
        <pc:sldMkLst>
          <pc:docMk/>
          <pc:sldMk cId="3290927106" sldId="649"/>
        </pc:sldMkLst>
        <pc:spChg chg="del">
          <ac:chgData name="Zhao Jin" userId="cd05a825-544c-438a-9ba1-08e63db50b47" providerId="ADAL" clId="{D405CF3A-8D58-4DDC-825F-2502DA50F8EC}" dt="2021-04-05T02:17:53.856" v="1984" actId="478"/>
          <ac:spMkLst>
            <pc:docMk/>
            <pc:sldMk cId="3290927106" sldId="649"/>
            <ac:spMk id="2" creationId="{959407C0-28E5-4740-9B64-A05FFFEE11D3}"/>
          </ac:spMkLst>
        </pc:spChg>
        <pc:spChg chg="del">
          <ac:chgData name="Zhao Jin" userId="cd05a825-544c-438a-9ba1-08e63db50b47" providerId="ADAL" clId="{D405CF3A-8D58-4DDC-825F-2502DA50F8EC}" dt="2021-04-05T02:17:53.856" v="1984" actId="478"/>
          <ac:spMkLst>
            <pc:docMk/>
            <pc:sldMk cId="3290927106" sldId="649"/>
            <ac:spMk id="9" creationId="{07CEB935-D000-45CC-9C0E-26ABB556432F}"/>
          </ac:spMkLst>
        </pc:spChg>
        <pc:spChg chg="mod">
          <ac:chgData name="Zhao Jin" userId="cd05a825-544c-438a-9ba1-08e63db50b47" providerId="ADAL" clId="{D405CF3A-8D58-4DDC-825F-2502DA50F8EC}" dt="2021-04-05T02:18:36.821" v="2005" actId="20577"/>
          <ac:spMkLst>
            <pc:docMk/>
            <pc:sldMk cId="3290927106" sldId="649"/>
            <ac:spMk id="11" creationId="{6719DA3F-9CE1-4733-A287-6E9A20182AD7}"/>
          </ac:spMkLst>
        </pc:spChg>
        <pc:spChg chg="mod">
          <ac:chgData name="Zhao Jin" userId="cd05a825-544c-438a-9ba1-08e63db50b47" providerId="ADAL" clId="{D405CF3A-8D58-4DDC-825F-2502DA50F8EC}" dt="2021-04-05T02:17:23.057" v="1977" actId="20577"/>
          <ac:spMkLst>
            <pc:docMk/>
            <pc:sldMk cId="3290927106" sldId="649"/>
            <ac:spMk id="16" creationId="{F89B9B9F-CD0C-439D-9426-3B8160FADD58}"/>
          </ac:spMkLst>
        </pc:spChg>
        <pc:spChg chg="mod">
          <ac:chgData name="Zhao Jin" userId="cd05a825-544c-438a-9ba1-08e63db50b47" providerId="ADAL" clId="{D405CF3A-8D58-4DDC-825F-2502DA50F8EC}" dt="2021-04-05T02:16:46.380" v="1940" actId="20577"/>
          <ac:spMkLst>
            <pc:docMk/>
            <pc:sldMk cId="3290927106" sldId="649"/>
            <ac:spMk id="14338" creationId="{00000000-0000-0000-0000-000000000000}"/>
          </ac:spMkLst>
        </pc:spChg>
      </pc:sldChg>
      <pc:sldChg chg="addSp modSp add del mod">
        <pc:chgData name="Zhao Jin" userId="cd05a825-544c-438a-9ba1-08e63db50b47" providerId="ADAL" clId="{D405CF3A-8D58-4DDC-825F-2502DA50F8EC}" dt="2021-04-05T02:26:59.197" v="2483" actId="47"/>
        <pc:sldMkLst>
          <pc:docMk/>
          <pc:sldMk cId="1606202935" sldId="650"/>
        </pc:sldMkLst>
        <pc:spChg chg="add mod">
          <ac:chgData name="Zhao Jin" userId="cd05a825-544c-438a-9ba1-08e63db50b47" providerId="ADAL" clId="{D405CF3A-8D58-4DDC-825F-2502DA50F8EC}" dt="2021-04-05T02:25:07.641" v="2260" actId="14100"/>
          <ac:spMkLst>
            <pc:docMk/>
            <pc:sldMk cId="1606202935" sldId="650"/>
            <ac:spMk id="8" creationId="{94DA09AC-856D-43DA-A606-B1DD907EEC92}"/>
          </ac:spMkLst>
        </pc:spChg>
        <pc:spChg chg="mod">
          <ac:chgData name="Zhao Jin" userId="cd05a825-544c-438a-9ba1-08e63db50b47" providerId="ADAL" clId="{D405CF3A-8D58-4DDC-825F-2502DA50F8EC}" dt="2021-04-05T02:21:53.260" v="2088" actId="207"/>
          <ac:spMkLst>
            <pc:docMk/>
            <pc:sldMk cId="1606202935" sldId="650"/>
            <ac:spMk id="11" creationId="{6719DA3F-9CE1-4733-A287-6E9A20182AD7}"/>
          </ac:spMkLst>
        </pc:spChg>
      </pc:sldChg>
      <pc:sldChg chg="add del ord">
        <pc:chgData name="Zhao Jin" userId="cd05a825-544c-438a-9ba1-08e63db50b47" providerId="ADAL" clId="{D405CF3A-8D58-4DDC-825F-2502DA50F8EC}" dt="2021-04-05T02:29:12.823" v="2503" actId="47"/>
        <pc:sldMkLst>
          <pc:docMk/>
          <pc:sldMk cId="250897438" sldId="651"/>
        </pc:sldMkLst>
      </pc:sldChg>
      <pc:sldChg chg="add del">
        <pc:chgData name="Zhao Jin" userId="cd05a825-544c-438a-9ba1-08e63db50b47" providerId="ADAL" clId="{D405CF3A-8D58-4DDC-825F-2502DA50F8EC}" dt="2021-04-05T02:29:02.250" v="2500" actId="47"/>
        <pc:sldMkLst>
          <pc:docMk/>
          <pc:sldMk cId="866535535" sldId="652"/>
        </pc:sldMkLst>
      </pc:sldChg>
      <pc:sldChg chg="addSp delSp modSp add mod">
        <pc:chgData name="Zhao Jin" userId="cd05a825-544c-438a-9ba1-08e63db50b47" providerId="ADAL" clId="{D405CF3A-8D58-4DDC-825F-2502DA50F8EC}" dt="2021-04-05T02:58:24.584" v="3873" actId="5793"/>
        <pc:sldMkLst>
          <pc:docMk/>
          <pc:sldMk cId="529358301" sldId="653"/>
        </pc:sldMkLst>
        <pc:spChg chg="del">
          <ac:chgData name="Zhao Jin" userId="cd05a825-544c-438a-9ba1-08e63db50b47" providerId="ADAL" clId="{D405CF3A-8D58-4DDC-825F-2502DA50F8EC}" dt="2021-04-05T02:23:18.270" v="2131" actId="478"/>
          <ac:spMkLst>
            <pc:docMk/>
            <pc:sldMk cId="529358301" sldId="653"/>
            <ac:spMk id="8" creationId="{94DA09AC-856D-43DA-A606-B1DD907EEC92}"/>
          </ac:spMkLst>
        </pc:spChg>
        <pc:spChg chg="add mod">
          <ac:chgData name="Zhao Jin" userId="cd05a825-544c-438a-9ba1-08e63db50b47" providerId="ADAL" clId="{D405CF3A-8D58-4DDC-825F-2502DA50F8EC}" dt="2021-04-05T02:50:59.948" v="3553" actId="14100"/>
          <ac:spMkLst>
            <pc:docMk/>
            <pc:sldMk cId="529358301" sldId="653"/>
            <ac:spMk id="9" creationId="{52CB47C1-A1EC-4A8E-86A2-DE9611383AB4}"/>
          </ac:spMkLst>
        </pc:spChg>
        <pc:spChg chg="add mod">
          <ac:chgData name="Zhao Jin" userId="cd05a825-544c-438a-9ba1-08e63db50b47" providerId="ADAL" clId="{D405CF3A-8D58-4DDC-825F-2502DA50F8EC}" dt="2021-04-05T02:51:05.736" v="3555" actId="14100"/>
          <ac:spMkLst>
            <pc:docMk/>
            <pc:sldMk cId="529358301" sldId="653"/>
            <ac:spMk id="10" creationId="{C2424D71-9C80-4543-BB70-0258C87F1FC9}"/>
          </ac:spMkLst>
        </pc:spChg>
        <pc:spChg chg="mod">
          <ac:chgData name="Zhao Jin" userId="cd05a825-544c-438a-9ba1-08e63db50b47" providerId="ADAL" clId="{D405CF3A-8D58-4DDC-825F-2502DA50F8EC}" dt="2021-04-05T02:58:24.584" v="3873" actId="5793"/>
          <ac:spMkLst>
            <pc:docMk/>
            <pc:sldMk cId="529358301" sldId="653"/>
            <ac:spMk id="11" creationId="{6719DA3F-9CE1-4733-A287-6E9A20182AD7}"/>
          </ac:spMkLst>
        </pc:spChg>
        <pc:spChg chg="mod">
          <ac:chgData name="Zhao Jin" userId="cd05a825-544c-438a-9ba1-08e63db50b47" providerId="ADAL" clId="{D405CF3A-8D58-4DDC-825F-2502DA50F8EC}" dt="2021-04-05T02:55:49.108" v="3863" actId="5793"/>
          <ac:spMkLst>
            <pc:docMk/>
            <pc:sldMk cId="529358301" sldId="653"/>
            <ac:spMk id="16" creationId="{F89B9B9F-CD0C-439D-9426-3B8160FADD58}"/>
          </ac:spMkLst>
        </pc:spChg>
      </pc:sldChg>
      <pc:sldChg chg="addSp delSp modSp add del mod modAnim">
        <pc:chgData name="Zhao Jin" userId="cd05a825-544c-438a-9ba1-08e63db50b47" providerId="ADAL" clId="{D405CF3A-8D58-4DDC-825F-2502DA50F8EC}" dt="2021-04-05T02:57:51.686" v="3869" actId="1036"/>
        <pc:sldMkLst>
          <pc:docMk/>
          <pc:sldMk cId="1302906930" sldId="654"/>
        </pc:sldMkLst>
        <pc:spChg chg="add del mod">
          <ac:chgData name="Zhao Jin" userId="cd05a825-544c-438a-9ba1-08e63db50b47" providerId="ADAL" clId="{D405CF3A-8D58-4DDC-825F-2502DA50F8EC}" dt="2021-04-05T02:41:52.823" v="3093" actId="478"/>
          <ac:spMkLst>
            <pc:docMk/>
            <pc:sldMk cId="1302906930" sldId="654"/>
            <ac:spMk id="8" creationId="{94DA09AC-856D-43DA-A606-B1DD907EEC92}"/>
          </ac:spMkLst>
        </pc:spChg>
        <pc:spChg chg="add mod">
          <ac:chgData name="Zhao Jin" userId="cd05a825-544c-438a-9ba1-08e63db50b47" providerId="ADAL" clId="{D405CF3A-8D58-4DDC-825F-2502DA50F8EC}" dt="2021-04-05T02:50:12.830" v="3533" actId="14100"/>
          <ac:spMkLst>
            <pc:docMk/>
            <pc:sldMk cId="1302906930" sldId="654"/>
            <ac:spMk id="9" creationId="{2CD2C38B-D9F9-4583-BAD5-D40332383162}"/>
          </ac:spMkLst>
        </pc:spChg>
        <pc:spChg chg="add del mod">
          <ac:chgData name="Zhao Jin" userId="cd05a825-544c-438a-9ba1-08e63db50b47" providerId="ADAL" clId="{D405CF3A-8D58-4DDC-825F-2502DA50F8EC}" dt="2021-04-05T02:41:33.120" v="3067"/>
          <ac:spMkLst>
            <pc:docMk/>
            <pc:sldMk cId="1302906930" sldId="654"/>
            <ac:spMk id="10" creationId="{3DE327B3-A3D4-468A-92DF-61A89CD5EB03}"/>
          </ac:spMkLst>
        </pc:spChg>
        <pc:spChg chg="mod">
          <ac:chgData name="Zhao Jin" userId="cd05a825-544c-438a-9ba1-08e63db50b47" providerId="ADAL" clId="{D405CF3A-8D58-4DDC-825F-2502DA50F8EC}" dt="2021-04-05T02:44:44.522" v="3319" actId="6549"/>
          <ac:spMkLst>
            <pc:docMk/>
            <pc:sldMk cId="1302906930" sldId="654"/>
            <ac:spMk id="11" creationId="{6719DA3F-9CE1-4733-A287-6E9A20182AD7}"/>
          </ac:spMkLst>
        </pc:spChg>
        <pc:spChg chg="add mod">
          <ac:chgData name="Zhao Jin" userId="cd05a825-544c-438a-9ba1-08e63db50b47" providerId="ADAL" clId="{D405CF3A-8D58-4DDC-825F-2502DA50F8EC}" dt="2021-04-05T02:57:51.686" v="3869" actId="1036"/>
          <ac:spMkLst>
            <pc:docMk/>
            <pc:sldMk cId="1302906930" sldId="654"/>
            <ac:spMk id="13" creationId="{63231F68-1B7B-4406-9ACB-DF95FE2F8718}"/>
          </ac:spMkLst>
        </pc:spChg>
        <pc:spChg chg="add del mod">
          <ac:chgData name="Zhao Jin" userId="cd05a825-544c-438a-9ba1-08e63db50b47" providerId="ADAL" clId="{D405CF3A-8D58-4DDC-825F-2502DA50F8EC}" dt="2021-04-05T02:48:58.439" v="3473" actId="478"/>
          <ac:spMkLst>
            <pc:docMk/>
            <pc:sldMk cId="1302906930" sldId="654"/>
            <ac:spMk id="14" creationId="{72E4662B-A60B-4DDD-95BA-95F1A566CB75}"/>
          </ac:spMkLst>
        </pc:spChg>
        <pc:spChg chg="mod">
          <ac:chgData name="Zhao Jin" userId="cd05a825-544c-438a-9ba1-08e63db50b47" providerId="ADAL" clId="{D405CF3A-8D58-4DDC-825F-2502DA50F8EC}" dt="2021-04-05T02:55:40.555" v="3859" actId="20577"/>
          <ac:spMkLst>
            <pc:docMk/>
            <pc:sldMk cId="1302906930" sldId="654"/>
            <ac:spMk id="16" creationId="{F89B9B9F-CD0C-439D-9426-3B8160FADD58}"/>
          </ac:spMkLst>
        </pc:spChg>
      </pc:sldChg>
      <pc:sldChg chg="addSp modSp add mod modAnim">
        <pc:chgData name="Zhao Jin" userId="cd05a825-544c-438a-9ba1-08e63db50b47" providerId="ADAL" clId="{D405CF3A-8D58-4DDC-825F-2502DA50F8EC}" dt="2021-04-05T02:56:07.773" v="3867" actId="20577"/>
        <pc:sldMkLst>
          <pc:docMk/>
          <pc:sldMk cId="285181288" sldId="655"/>
        </pc:sldMkLst>
        <pc:spChg chg="add mod">
          <ac:chgData name="Zhao Jin" userId="cd05a825-544c-438a-9ba1-08e63db50b47" providerId="ADAL" clId="{D405CF3A-8D58-4DDC-825F-2502DA50F8EC}" dt="2021-04-05T02:47:28.360" v="3470" actId="20577"/>
          <ac:spMkLst>
            <pc:docMk/>
            <pc:sldMk cId="285181288" sldId="655"/>
            <ac:spMk id="8" creationId="{934CCB6E-9113-4591-9374-7C96B50E24C7}"/>
          </ac:spMkLst>
        </pc:spChg>
        <pc:spChg chg="mod">
          <ac:chgData name="Zhao Jin" userId="cd05a825-544c-438a-9ba1-08e63db50b47" providerId="ADAL" clId="{D405CF3A-8D58-4DDC-825F-2502DA50F8EC}" dt="2021-04-05T02:34:55.028" v="2747" actId="14100"/>
          <ac:spMkLst>
            <pc:docMk/>
            <pc:sldMk cId="285181288" sldId="655"/>
            <ac:spMk id="9" creationId="{52CB47C1-A1EC-4A8E-86A2-DE9611383AB4}"/>
          </ac:spMkLst>
        </pc:spChg>
        <pc:spChg chg="mod">
          <ac:chgData name="Zhao Jin" userId="cd05a825-544c-438a-9ba1-08e63db50b47" providerId="ADAL" clId="{D405CF3A-8D58-4DDC-825F-2502DA50F8EC}" dt="2021-04-05T02:56:07.773" v="3867" actId="20577"/>
          <ac:spMkLst>
            <pc:docMk/>
            <pc:sldMk cId="285181288" sldId="655"/>
            <ac:spMk id="11" creationId="{6719DA3F-9CE1-4733-A287-6E9A20182AD7}"/>
          </ac:spMkLst>
        </pc:spChg>
        <pc:spChg chg="mod">
          <ac:chgData name="Zhao Jin" userId="cd05a825-544c-438a-9ba1-08e63db50b47" providerId="ADAL" clId="{D405CF3A-8D58-4DDC-825F-2502DA50F8EC}" dt="2021-04-05T02:55:52.128" v="3864"/>
          <ac:spMkLst>
            <pc:docMk/>
            <pc:sldMk cId="285181288" sldId="655"/>
            <ac:spMk id="16" creationId="{F89B9B9F-CD0C-439D-9426-3B8160FADD58}"/>
          </ac:spMkLst>
        </pc:spChg>
      </pc:sldChg>
      <pc:sldChg chg="addSp delSp modSp add mod delAnim modAnim">
        <pc:chgData name="Zhao Jin" userId="cd05a825-544c-438a-9ba1-08e63db50b47" providerId="ADAL" clId="{D405CF3A-8D58-4DDC-825F-2502DA50F8EC}" dt="2021-04-05T02:55:58.855" v="3866"/>
        <pc:sldMkLst>
          <pc:docMk/>
          <pc:sldMk cId="2115053964" sldId="656"/>
        </pc:sldMkLst>
        <pc:spChg chg="add mod">
          <ac:chgData name="Zhao Jin" userId="cd05a825-544c-438a-9ba1-08e63db50b47" providerId="ADAL" clId="{D405CF3A-8D58-4DDC-825F-2502DA50F8EC}" dt="2021-04-05T02:41:15.544" v="3063" actId="207"/>
          <ac:spMkLst>
            <pc:docMk/>
            <pc:sldMk cId="2115053964" sldId="656"/>
            <ac:spMk id="8" creationId="{8F0D0C56-8791-4AF3-9884-85154933DD02}"/>
          </ac:spMkLst>
        </pc:spChg>
        <pc:spChg chg="del mod">
          <ac:chgData name="Zhao Jin" userId="cd05a825-544c-438a-9ba1-08e63db50b47" providerId="ADAL" clId="{D405CF3A-8D58-4DDC-825F-2502DA50F8EC}" dt="2021-04-05T02:39:59.618" v="2950" actId="478"/>
          <ac:spMkLst>
            <pc:docMk/>
            <pc:sldMk cId="2115053964" sldId="656"/>
            <ac:spMk id="9" creationId="{52CB47C1-A1EC-4A8E-86A2-DE9611383AB4}"/>
          </ac:spMkLst>
        </pc:spChg>
        <pc:spChg chg="add mod">
          <ac:chgData name="Zhao Jin" userId="cd05a825-544c-438a-9ba1-08e63db50b47" providerId="ADAL" clId="{D405CF3A-8D58-4DDC-825F-2502DA50F8EC}" dt="2021-04-05T02:52:55.115" v="3641" actId="20577"/>
          <ac:spMkLst>
            <pc:docMk/>
            <pc:sldMk cId="2115053964" sldId="656"/>
            <ac:spMk id="10" creationId="{F7215202-ABCF-43B5-8FDE-B668CA0EE89C}"/>
          </ac:spMkLst>
        </pc:spChg>
        <pc:spChg chg="del mod">
          <ac:chgData name="Zhao Jin" userId="cd05a825-544c-438a-9ba1-08e63db50b47" providerId="ADAL" clId="{D405CF3A-8D58-4DDC-825F-2502DA50F8EC}" dt="2021-04-05T02:39:59.618" v="2950" actId="478"/>
          <ac:spMkLst>
            <pc:docMk/>
            <pc:sldMk cId="2115053964" sldId="656"/>
            <ac:spMk id="11" creationId="{6719DA3F-9CE1-4733-A287-6E9A20182AD7}"/>
          </ac:spMkLst>
        </pc:spChg>
        <pc:spChg chg="add mod">
          <ac:chgData name="Zhao Jin" userId="cd05a825-544c-438a-9ba1-08e63db50b47" providerId="ADAL" clId="{D405CF3A-8D58-4DDC-825F-2502DA50F8EC}" dt="2021-04-05T02:53:55.174" v="3770" actId="313"/>
          <ac:spMkLst>
            <pc:docMk/>
            <pc:sldMk cId="2115053964" sldId="656"/>
            <ac:spMk id="13" creationId="{D0DD3830-36AC-41F3-A032-A9794BFBAFF6}"/>
          </ac:spMkLst>
        </pc:spChg>
        <pc:spChg chg="add mod">
          <ac:chgData name="Zhao Jin" userId="cd05a825-544c-438a-9ba1-08e63db50b47" providerId="ADAL" clId="{D405CF3A-8D58-4DDC-825F-2502DA50F8EC}" dt="2021-04-05T02:53:43.848" v="3769" actId="20577"/>
          <ac:spMkLst>
            <pc:docMk/>
            <pc:sldMk cId="2115053964" sldId="656"/>
            <ac:spMk id="14" creationId="{6241D7BE-FF28-4F91-9DDA-02852FF34EDD}"/>
          </ac:spMkLst>
        </pc:spChg>
        <pc:spChg chg="mod">
          <ac:chgData name="Zhao Jin" userId="cd05a825-544c-438a-9ba1-08e63db50b47" providerId="ADAL" clId="{D405CF3A-8D58-4DDC-825F-2502DA50F8EC}" dt="2021-04-05T02:55:58.855" v="3866"/>
          <ac:spMkLst>
            <pc:docMk/>
            <pc:sldMk cId="2115053964" sldId="656"/>
            <ac:spMk id="16" creationId="{F89B9B9F-CD0C-439D-9426-3B8160FADD58}"/>
          </ac:spMkLst>
        </pc:spChg>
      </pc:sldChg>
      <pc:sldChg chg="addSp delSp modSp add mod ord">
        <pc:chgData name="Zhao Jin" userId="cd05a825-544c-438a-9ba1-08e63db50b47" providerId="ADAL" clId="{D405CF3A-8D58-4DDC-825F-2502DA50F8EC}" dt="2021-04-05T02:55:55.703" v="3865"/>
        <pc:sldMkLst>
          <pc:docMk/>
          <pc:sldMk cId="2183659375" sldId="657"/>
        </pc:sldMkLst>
        <pc:spChg chg="mod">
          <ac:chgData name="Zhao Jin" userId="cd05a825-544c-438a-9ba1-08e63db50b47" providerId="ADAL" clId="{D405CF3A-8D58-4DDC-825F-2502DA50F8EC}" dt="2021-04-05T02:39:23.060" v="2913" actId="207"/>
          <ac:spMkLst>
            <pc:docMk/>
            <pc:sldMk cId="2183659375" sldId="657"/>
            <ac:spMk id="8" creationId="{8F0D0C56-8791-4AF3-9884-85154933DD02}"/>
          </ac:spMkLst>
        </pc:spChg>
        <pc:spChg chg="mod">
          <ac:chgData name="Zhao Jin" userId="cd05a825-544c-438a-9ba1-08e63db50b47" providerId="ADAL" clId="{D405CF3A-8D58-4DDC-825F-2502DA50F8EC}" dt="2021-04-05T02:51:28.620" v="3558" actId="1076"/>
          <ac:spMkLst>
            <pc:docMk/>
            <pc:sldMk cId="2183659375" sldId="657"/>
            <ac:spMk id="9" creationId="{52CB47C1-A1EC-4A8E-86A2-DE9611383AB4}"/>
          </ac:spMkLst>
        </pc:spChg>
        <pc:spChg chg="mod">
          <ac:chgData name="Zhao Jin" userId="cd05a825-544c-438a-9ba1-08e63db50b47" providerId="ADAL" clId="{D405CF3A-8D58-4DDC-825F-2502DA50F8EC}" dt="2021-04-05T02:52:24.668" v="3623" actId="20577"/>
          <ac:spMkLst>
            <pc:docMk/>
            <pc:sldMk cId="2183659375" sldId="657"/>
            <ac:spMk id="10" creationId="{F7215202-ABCF-43B5-8FDE-B668CA0EE89C}"/>
          </ac:spMkLst>
        </pc:spChg>
        <pc:spChg chg="add mod">
          <ac:chgData name="Zhao Jin" userId="cd05a825-544c-438a-9ba1-08e63db50b47" providerId="ADAL" clId="{D405CF3A-8D58-4DDC-825F-2502DA50F8EC}" dt="2021-04-05T02:51:42.807" v="3577" actId="14100"/>
          <ac:spMkLst>
            <pc:docMk/>
            <pc:sldMk cId="2183659375" sldId="657"/>
            <ac:spMk id="13" creationId="{0C8DCEBD-EE6A-42A3-B0F1-A7DB13A32C8E}"/>
          </ac:spMkLst>
        </pc:spChg>
        <pc:spChg chg="add del mod">
          <ac:chgData name="Zhao Jin" userId="cd05a825-544c-438a-9ba1-08e63db50b47" providerId="ADAL" clId="{D405CF3A-8D58-4DDC-825F-2502DA50F8EC}" dt="2021-04-05T02:51:54.542" v="3580" actId="478"/>
          <ac:spMkLst>
            <pc:docMk/>
            <pc:sldMk cId="2183659375" sldId="657"/>
            <ac:spMk id="14" creationId="{6622F755-B95C-4408-B11D-4DEFD7349AA4}"/>
          </ac:spMkLst>
        </pc:spChg>
        <pc:spChg chg="add del mod">
          <ac:chgData name="Zhao Jin" userId="cd05a825-544c-438a-9ba1-08e63db50b47" providerId="ADAL" clId="{D405CF3A-8D58-4DDC-825F-2502DA50F8EC}" dt="2021-04-05T02:52:37.762" v="3627" actId="14100"/>
          <ac:spMkLst>
            <pc:docMk/>
            <pc:sldMk cId="2183659375" sldId="657"/>
            <ac:spMk id="15" creationId="{D8D75600-9315-4667-ADAF-D05EE9ECECA6}"/>
          </ac:spMkLst>
        </pc:spChg>
        <pc:spChg chg="mod">
          <ac:chgData name="Zhao Jin" userId="cd05a825-544c-438a-9ba1-08e63db50b47" providerId="ADAL" clId="{D405CF3A-8D58-4DDC-825F-2502DA50F8EC}" dt="2021-04-05T02:55:55.703" v="3865"/>
          <ac:spMkLst>
            <pc:docMk/>
            <pc:sldMk cId="2183659375" sldId="657"/>
            <ac:spMk id="16" creationId="{F89B9B9F-CD0C-439D-9426-3B8160FADD58}"/>
          </ac:spMkLst>
        </pc:spChg>
      </pc:sldChg>
      <pc:sldChg chg="add del">
        <pc:chgData name="Zhao Jin" userId="cd05a825-544c-438a-9ba1-08e63db50b47" providerId="ADAL" clId="{D405CF3A-8D58-4DDC-825F-2502DA50F8EC}" dt="2021-04-05T02:39:31.632" v="2915"/>
        <pc:sldMkLst>
          <pc:docMk/>
          <pc:sldMk cId="1141928799" sldId="658"/>
        </pc:sldMkLst>
      </pc:sldChg>
    </pc:docChg>
  </pc:docChgLst>
  <pc:docChgLst>
    <pc:chgData name="Zhao Jin" userId="cd05a825-544c-438a-9ba1-08e63db50b47" providerId="ADAL" clId="{40B02829-7445-394A-990C-032942059FD9}"/>
    <pc:docChg chg="custSel modSld">
      <pc:chgData name="Zhao Jin" userId="cd05a825-544c-438a-9ba1-08e63db50b47" providerId="ADAL" clId="{40B02829-7445-394A-990C-032942059FD9}" dt="2021-01-18T05:50:34.611" v="4" actId="478"/>
      <pc:docMkLst>
        <pc:docMk/>
      </pc:docMkLst>
      <pc:sldChg chg="delSp">
        <pc:chgData name="Zhao Jin" userId="cd05a825-544c-438a-9ba1-08e63db50b47" providerId="ADAL" clId="{40B02829-7445-394A-990C-032942059FD9}" dt="2021-01-18T05:50:34.611" v="4" actId="478"/>
        <pc:sldMkLst>
          <pc:docMk/>
          <pc:sldMk cId="3871162519" sldId="525"/>
        </pc:sldMkLst>
        <pc:spChg chg="del">
          <ac:chgData name="Zhao Jin" userId="cd05a825-544c-438a-9ba1-08e63db50b47" providerId="ADAL" clId="{40B02829-7445-394A-990C-032942059FD9}" dt="2021-01-18T05:50:34.611" v="4" actId="478"/>
          <ac:spMkLst>
            <pc:docMk/>
            <pc:sldMk cId="3871162519" sldId="525"/>
            <ac:spMk id="24582" creationId="{00000000-0000-0000-0000-000000000000}"/>
          </ac:spMkLst>
        </pc:spChg>
      </pc:sldChg>
      <pc:sldChg chg="modSp">
        <pc:chgData name="Zhao Jin" userId="cd05a825-544c-438a-9ba1-08e63db50b47" providerId="ADAL" clId="{40B02829-7445-394A-990C-032942059FD9}" dt="2021-01-18T05:50:03.685" v="3" actId="122"/>
        <pc:sldMkLst>
          <pc:docMk/>
          <pc:sldMk cId="770306953" sldId="526"/>
        </pc:sldMkLst>
        <pc:graphicFrameChg chg="modGraphic">
          <ac:chgData name="Zhao Jin" userId="cd05a825-544c-438a-9ba1-08e63db50b47" providerId="ADAL" clId="{40B02829-7445-394A-990C-032942059FD9}" dt="2021-01-18T05:50:03.685" v="3" actId="122"/>
          <ac:graphicFrameMkLst>
            <pc:docMk/>
            <pc:sldMk cId="770306953" sldId="526"/>
            <ac:graphicFrameMk id="7" creationId="{00000000-0000-0000-0000-000000000000}"/>
          </ac:graphicFrameMkLst>
        </pc:graphicFrameChg>
        <pc:graphicFrameChg chg="modGraphic">
          <ac:chgData name="Zhao Jin" userId="cd05a825-544c-438a-9ba1-08e63db50b47" providerId="ADAL" clId="{40B02829-7445-394A-990C-032942059FD9}" dt="2021-01-18T05:49:57.612" v="2" actId="122"/>
          <ac:graphicFrameMkLst>
            <pc:docMk/>
            <pc:sldMk cId="770306953" sldId="526"/>
            <ac:graphicFrameMk id="16" creationId="{00000000-0000-0000-0000-000000000000}"/>
          </ac:graphicFrameMkLst>
        </pc:graphicFrameChg>
      </pc:sldChg>
      <pc:sldChg chg="modAnim">
        <pc:chgData name="Zhao Jin" userId="cd05a825-544c-438a-9ba1-08e63db50b47" providerId="ADAL" clId="{40B02829-7445-394A-990C-032942059FD9}" dt="2021-01-18T05:49:08.491" v="0"/>
        <pc:sldMkLst>
          <pc:docMk/>
          <pc:sldMk cId="4288789163" sldId="527"/>
        </pc:sldMkLst>
      </pc:sldChg>
    </pc:docChg>
  </pc:docChgLst>
  <pc:docChgLst>
    <pc:chgData name="Zhao Jin" userId="cd05a825-544c-438a-9ba1-08e63db50b47" providerId="ADAL" clId="{39F94C1A-1739-2146-9770-28C6D97CD74A}"/>
    <pc:docChg chg="undo custSel addSld delSld modSld">
      <pc:chgData name="Zhao Jin" userId="cd05a825-544c-438a-9ba1-08e63db50b47" providerId="ADAL" clId="{39F94C1A-1739-2146-9770-28C6D97CD74A}" dt="2021-01-27T04:54:28.852" v="864" actId="20577"/>
      <pc:docMkLst>
        <pc:docMk/>
      </pc:docMkLst>
      <pc:sldChg chg="modSp">
        <pc:chgData name="Zhao Jin" userId="cd05a825-544c-438a-9ba1-08e63db50b47" providerId="ADAL" clId="{39F94C1A-1739-2146-9770-28C6D97CD74A}" dt="2021-01-27T04:29:55.834" v="1" actId="20577"/>
        <pc:sldMkLst>
          <pc:docMk/>
          <pc:sldMk cId="0" sldId="256"/>
        </pc:sldMkLst>
        <pc:spChg chg="mod">
          <ac:chgData name="Zhao Jin" userId="cd05a825-544c-438a-9ba1-08e63db50b47" providerId="ADAL" clId="{39F94C1A-1739-2146-9770-28C6D97CD74A}" dt="2021-01-27T04:29:55.834" v="1" actId="20577"/>
          <ac:spMkLst>
            <pc:docMk/>
            <pc:sldMk cId="0" sldId="256"/>
            <ac:spMk id="8" creationId="{00000000-0000-0000-0000-000000000000}"/>
          </ac:spMkLst>
        </pc:spChg>
      </pc:sldChg>
      <pc:sldChg chg="addSp delSp modSp add delAnim modAnim">
        <pc:chgData name="Zhao Jin" userId="cd05a825-544c-438a-9ba1-08e63db50b47" providerId="ADAL" clId="{39F94C1A-1739-2146-9770-28C6D97CD74A}" dt="2021-01-27T04:54:22.999" v="862" actId="20577"/>
        <pc:sldMkLst>
          <pc:docMk/>
          <pc:sldMk cId="1492339910" sldId="485"/>
        </pc:sldMkLst>
        <pc:spChg chg="del">
          <ac:chgData name="Zhao Jin" userId="cd05a825-544c-438a-9ba1-08e63db50b47" providerId="ADAL" clId="{39F94C1A-1739-2146-9770-28C6D97CD74A}" dt="2021-01-27T04:43:46.850" v="354" actId="478"/>
          <ac:spMkLst>
            <pc:docMk/>
            <pc:sldMk cId="1492339910" sldId="485"/>
            <ac:spMk id="4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47:40.798" v="599"/>
          <ac:spMkLst>
            <pc:docMk/>
            <pc:sldMk cId="1492339910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45:34.105" v="467" actId="1035"/>
          <ac:spMkLst>
            <pc:docMk/>
            <pc:sldMk cId="1492339910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22.999" v="862" actId="20577"/>
          <ac:spMkLst>
            <pc:docMk/>
            <pc:sldMk cId="1492339910" sldId="485"/>
            <ac:spMk id="9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7.295" v="317" actId="478"/>
          <ac:spMkLst>
            <pc:docMk/>
            <pc:sldMk cId="1492339910" sldId="485"/>
            <ac:spMk id="10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5.310" v="316" actId="478"/>
          <ac:spMkLst>
            <pc:docMk/>
            <pc:sldMk cId="1492339910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9.432" v="318" actId="478"/>
          <ac:spMkLst>
            <pc:docMk/>
            <pc:sldMk cId="1492339910" sldId="485"/>
            <ac:spMk id="12" creationId="{149FB3A4-124F-4FB3-9CA1-6EA45A21DCBC}"/>
          </ac:spMkLst>
        </pc:spChg>
        <pc:spChg chg="del">
          <ac:chgData name="Zhao Jin" userId="cd05a825-544c-438a-9ba1-08e63db50b47" providerId="ADAL" clId="{39F94C1A-1739-2146-9770-28C6D97CD74A}" dt="2021-01-27T04:40:42.420" v="315" actId="478"/>
          <ac:spMkLst>
            <pc:docMk/>
            <pc:sldMk cId="1492339910" sldId="485"/>
            <ac:spMk id="13" creationId="{24ED3F77-DB19-42FF-90A5-6260114FAC12}"/>
          </ac:spMkLst>
        </pc:spChg>
        <pc:spChg chg="del">
          <ac:chgData name="Zhao Jin" userId="cd05a825-544c-438a-9ba1-08e63db50b47" providerId="ADAL" clId="{39F94C1A-1739-2146-9770-28C6D97CD74A}" dt="2021-01-27T04:40:42.420" v="315" actId="478"/>
          <ac:spMkLst>
            <pc:docMk/>
            <pc:sldMk cId="1492339910" sldId="485"/>
            <ac:spMk id="15" creationId="{F012405B-4106-42E1-B4DD-408829B80978}"/>
          </ac:spMkLst>
        </pc:spChg>
        <pc:spChg chg="add del mod">
          <ac:chgData name="Zhao Jin" userId="cd05a825-544c-438a-9ba1-08e63db50b47" providerId="ADAL" clId="{39F94C1A-1739-2146-9770-28C6D97CD74A}" dt="2021-01-27T04:45:39.221" v="490" actId="1036"/>
          <ac:spMkLst>
            <pc:docMk/>
            <pc:sldMk cId="1492339910" sldId="485"/>
            <ac:spMk id="16" creationId="{00000000-0000-0000-0000-000000000000}"/>
          </ac:spMkLst>
        </pc:spChg>
        <pc:spChg chg="add mod">
          <ac:chgData name="Zhao Jin" userId="cd05a825-544c-438a-9ba1-08e63db50b47" providerId="ADAL" clId="{39F94C1A-1739-2146-9770-28C6D97CD74A}" dt="2021-01-27T04:45:34.105" v="467" actId="1035"/>
          <ac:spMkLst>
            <pc:docMk/>
            <pc:sldMk cId="1492339910" sldId="485"/>
            <ac:spMk id="17" creationId="{99B30EFD-AC62-A84C-B568-481368C993F1}"/>
          </ac:spMkLst>
        </pc:spChg>
        <pc:spChg chg="add del mod">
          <ac:chgData name="Zhao Jin" userId="cd05a825-544c-438a-9ba1-08e63db50b47" providerId="ADAL" clId="{39F94C1A-1739-2146-9770-28C6D97CD74A}" dt="2021-01-27T04:47:53.374" v="602" actId="478"/>
          <ac:spMkLst>
            <pc:docMk/>
            <pc:sldMk cId="1492339910" sldId="485"/>
            <ac:spMk id="18" creationId="{2417973E-165D-694A-AEA8-79D7DFD0B597}"/>
          </ac:spMkLst>
        </pc:spChg>
        <pc:spChg chg="add del mod">
          <ac:chgData name="Zhao Jin" userId="cd05a825-544c-438a-9ba1-08e63db50b47" providerId="ADAL" clId="{39F94C1A-1739-2146-9770-28C6D97CD74A}" dt="2021-01-27T04:47:50.061" v="601" actId="478"/>
          <ac:spMkLst>
            <pc:docMk/>
            <pc:sldMk cId="1492339910" sldId="485"/>
            <ac:spMk id="19" creationId="{8282F378-0F90-294F-870B-F2F09C283C5C}"/>
          </ac:spMkLst>
        </pc:spChg>
        <pc:spChg chg="add del">
          <ac:chgData name="Zhao Jin" userId="cd05a825-544c-438a-9ba1-08e63db50b47" providerId="ADAL" clId="{39F94C1A-1739-2146-9770-28C6D97CD74A}" dt="2021-01-27T04:47:55.456" v="603" actId="478"/>
          <ac:spMkLst>
            <pc:docMk/>
            <pc:sldMk cId="1492339910" sldId="485"/>
            <ac:spMk id="20" creationId="{2EEE52AF-A282-4447-ABA3-05ADA8145D80}"/>
          </ac:spMkLst>
        </pc:spChg>
        <pc:spChg chg="add">
          <ac:chgData name="Zhao Jin" userId="cd05a825-544c-438a-9ba1-08e63db50b47" providerId="ADAL" clId="{39F94C1A-1739-2146-9770-28C6D97CD74A}" dt="2021-01-27T04:47:48.014" v="600"/>
          <ac:spMkLst>
            <pc:docMk/>
            <pc:sldMk cId="1492339910" sldId="485"/>
            <ac:spMk id="21" creationId="{92689133-78A2-474B-8354-D57F493DCCB4}"/>
          </ac:spMkLst>
        </pc:spChg>
        <pc:spChg chg="add mod">
          <ac:chgData name="Zhao Jin" userId="cd05a825-544c-438a-9ba1-08e63db50b47" providerId="ADAL" clId="{39F94C1A-1739-2146-9770-28C6D97CD74A}" dt="2021-01-27T04:48:08.158" v="649" actId="1038"/>
          <ac:spMkLst>
            <pc:docMk/>
            <pc:sldMk cId="1492339910" sldId="485"/>
            <ac:spMk id="22" creationId="{7399F68A-414A-A748-8512-49F618250290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3" creationId="{81265B68-2B22-9A4C-BCC7-9470D59EACF7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4" creationId="{62E951F5-1D1F-1E41-B308-90593A513B26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5" creationId="{548C2408-FEF5-6B41-AC1E-821AFC4D9357}"/>
          </ac:spMkLst>
        </pc:spChg>
        <pc:spChg chg="mod">
          <ac:chgData name="Zhao Jin" userId="cd05a825-544c-438a-9ba1-08e63db50b47" providerId="ADAL" clId="{39F94C1A-1739-2146-9770-28C6D97CD74A}" dt="2021-01-27T04:46:51.615" v="592" actId="207"/>
          <ac:spMkLst>
            <pc:docMk/>
            <pc:sldMk cId="1492339910" sldId="485"/>
            <ac:spMk id="25602" creationId="{00000000-0000-0000-0000-000000000000}"/>
          </ac:spMkLst>
        </pc:spChg>
      </pc:sldChg>
      <pc:sldChg chg="addSp delSp modSp add modAnim">
        <pc:chgData name="Zhao Jin" userId="cd05a825-544c-438a-9ba1-08e63db50b47" providerId="ADAL" clId="{39F94C1A-1739-2146-9770-28C6D97CD74A}" dt="2021-01-27T04:54:02.548" v="843" actId="20577"/>
        <pc:sldMkLst>
          <pc:docMk/>
          <pc:sldMk cId="2775173622" sldId="524"/>
        </pc:sldMkLst>
        <pc:spChg chg="add del mod">
          <ac:chgData name="Zhao Jin" userId="cd05a825-544c-438a-9ba1-08e63db50b47" providerId="ADAL" clId="{39F94C1A-1739-2146-9770-28C6D97CD74A}" dt="2021-01-27T04:53:57.743" v="834"/>
          <ac:spMkLst>
            <pc:docMk/>
            <pc:sldMk cId="2775173622" sldId="524"/>
            <ac:spMk id="3" creationId="{16229BDB-A02D-3C4E-BA53-DC1711B514A9}"/>
          </ac:spMkLst>
        </pc:spChg>
        <pc:spChg chg="mod">
          <ac:chgData name="Zhao Jin" userId="cd05a825-544c-438a-9ba1-08e63db50b47" providerId="ADAL" clId="{39F94C1A-1739-2146-9770-28C6D97CD74A}" dt="2021-01-27T04:51:01.708" v="730" actId="207"/>
          <ac:spMkLst>
            <pc:docMk/>
            <pc:sldMk cId="2775173622" sldId="524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02.548" v="843" actId="20577"/>
          <ac:spMkLst>
            <pc:docMk/>
            <pc:sldMk cId="2775173622" sldId="524"/>
            <ac:spMk id="9" creationId="{00000000-0000-0000-0000-000000000000}"/>
          </ac:spMkLst>
        </pc:spChg>
      </pc:sldChg>
      <pc:sldChg chg="add del">
        <pc:chgData name="Zhao Jin" userId="cd05a825-544c-438a-9ba1-08e63db50b47" providerId="ADAL" clId="{39F94C1A-1739-2146-9770-28C6D97CD74A}" dt="2021-01-27T04:50:24.218" v="666"/>
        <pc:sldMkLst>
          <pc:docMk/>
          <pc:sldMk cId="4023450610" sldId="524"/>
        </pc:sldMkLst>
      </pc:sldChg>
      <pc:sldChg chg="del">
        <pc:chgData name="Zhao Jin" userId="cd05a825-544c-438a-9ba1-08e63db50b47" providerId="ADAL" clId="{39F94C1A-1739-2146-9770-28C6D97CD74A}" dt="2021-01-27T04:30:02.278" v="7" actId="2696"/>
        <pc:sldMkLst>
          <pc:docMk/>
          <pc:sldMk cId="3871162519" sldId="525"/>
        </pc:sldMkLst>
      </pc:sldChg>
      <pc:sldChg chg="delSp modSp add">
        <pc:chgData name="Zhao Jin" userId="cd05a825-544c-438a-9ba1-08e63db50b47" providerId="ADAL" clId="{39F94C1A-1739-2146-9770-28C6D97CD74A}" dt="2021-01-27T04:54:28.852" v="864" actId="20577"/>
        <pc:sldMkLst>
          <pc:docMk/>
          <pc:sldMk cId="4078418712" sldId="525"/>
        </pc:sldMkLst>
        <pc:spChg chg="mod">
          <ac:chgData name="Zhao Jin" userId="cd05a825-544c-438a-9ba1-08e63db50b47" providerId="ADAL" clId="{39F94C1A-1739-2146-9770-28C6D97CD74A}" dt="2021-01-27T04:53:25.062" v="831" actId="20577"/>
          <ac:spMkLst>
            <pc:docMk/>
            <pc:sldMk cId="4078418712" sldId="525"/>
            <ac:spMk id="8" creationId="{00000000-0000-0000-0000-000000000000}"/>
          </ac:spMkLst>
        </pc:spChg>
        <pc:spChg chg="del mod">
          <ac:chgData name="Zhao Jin" userId="cd05a825-544c-438a-9ba1-08e63db50b47" providerId="ADAL" clId="{39F94C1A-1739-2146-9770-28C6D97CD74A}" dt="2021-01-27T04:52:08.857" v="794" actId="478"/>
          <ac:spMkLst>
            <pc:docMk/>
            <pc:sldMk cId="4078418712" sldId="525"/>
            <ac:spMk id="11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28.852" v="864" actId="20577"/>
          <ac:spMkLst>
            <pc:docMk/>
            <pc:sldMk cId="4078418712" sldId="525"/>
            <ac:spMk id="43" creationId="{00000000-0000-0000-0000-000000000000}"/>
          </ac:spMkLst>
        </pc:spChg>
      </pc:sldChg>
      <pc:sldChg chg="del">
        <pc:chgData name="Zhao Jin" userId="cd05a825-544c-438a-9ba1-08e63db50b47" providerId="ADAL" clId="{39F94C1A-1739-2146-9770-28C6D97CD74A}" dt="2021-01-27T04:30:02.169" v="2" actId="2696"/>
        <pc:sldMkLst>
          <pc:docMk/>
          <pc:sldMk cId="2543678377" sldId="531"/>
        </pc:sldMkLst>
      </pc:sldChg>
      <pc:sldChg chg="del">
        <pc:chgData name="Zhao Jin" userId="cd05a825-544c-438a-9ba1-08e63db50b47" providerId="ADAL" clId="{39F94C1A-1739-2146-9770-28C6D97CD74A}" dt="2021-01-27T04:30:02.196" v="3" actId="2696"/>
        <pc:sldMkLst>
          <pc:docMk/>
          <pc:sldMk cId="2025693378" sldId="532"/>
        </pc:sldMkLst>
      </pc:sldChg>
      <pc:sldChg chg="del">
        <pc:chgData name="Zhao Jin" userId="cd05a825-544c-438a-9ba1-08e63db50b47" providerId="ADAL" clId="{39F94C1A-1739-2146-9770-28C6D97CD74A}" dt="2021-01-27T04:30:02.254" v="5" actId="2696"/>
        <pc:sldMkLst>
          <pc:docMk/>
          <pc:sldMk cId="266706937" sldId="533"/>
        </pc:sldMkLst>
      </pc:sldChg>
      <pc:sldChg chg="del">
        <pc:chgData name="Zhao Jin" userId="cd05a825-544c-438a-9ba1-08e63db50b47" providerId="ADAL" clId="{39F94C1A-1739-2146-9770-28C6D97CD74A}" dt="2021-01-27T04:30:02.230" v="4" actId="2696"/>
        <pc:sldMkLst>
          <pc:docMk/>
          <pc:sldMk cId="3198948174" sldId="535"/>
        </pc:sldMkLst>
      </pc:sldChg>
      <pc:sldChg chg="del">
        <pc:chgData name="Zhao Jin" userId="cd05a825-544c-438a-9ba1-08e63db50b47" providerId="ADAL" clId="{39F94C1A-1739-2146-9770-28C6D97CD74A}" dt="2021-01-27T04:30:02.268" v="6" actId="2696"/>
        <pc:sldMkLst>
          <pc:docMk/>
          <pc:sldMk cId="3984392134" sldId="537"/>
        </pc:sldMkLst>
      </pc:sldChg>
      <pc:sldChg chg="modSp add">
        <pc:chgData name="Zhao Jin" userId="cd05a825-544c-438a-9ba1-08e63db50b47" providerId="ADAL" clId="{39F94C1A-1739-2146-9770-28C6D97CD74A}" dt="2021-01-27T04:54:10.942" v="852" actId="20577"/>
        <pc:sldMkLst>
          <pc:docMk/>
          <pc:sldMk cId="3949125736" sldId="548"/>
        </pc:sldMkLst>
        <pc:spChg chg="mod">
          <ac:chgData name="Zhao Jin" userId="cd05a825-544c-438a-9ba1-08e63db50b47" providerId="ADAL" clId="{39F94C1A-1739-2146-9770-28C6D97CD74A}" dt="2021-01-27T04:54:10.942" v="852" actId="20577"/>
          <ac:spMkLst>
            <pc:docMk/>
            <pc:sldMk cId="3949125736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3:45.953" v="38" actId="20577"/>
          <ac:spMkLst>
            <pc:docMk/>
            <pc:sldMk cId="3949125736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36.338" v="285" actId="5793"/>
          <ac:spMkLst>
            <pc:docMk/>
            <pc:sldMk cId="3949125736" sldId="548"/>
            <ac:spMk id="9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46.979" v="294" actId="20577"/>
          <ac:spMkLst>
            <pc:docMk/>
            <pc:sldMk cId="3949125736" sldId="548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39F94C1A-1739-2146-9770-28C6D97CD74A}" dt="2021-01-27T04:54:14.716" v="857" actId="20577"/>
        <pc:sldMkLst>
          <pc:docMk/>
          <pc:sldMk cId="2939077141" sldId="549"/>
        </pc:sldMkLst>
        <pc:spChg chg="mod">
          <ac:chgData name="Zhao Jin" userId="cd05a825-544c-438a-9ba1-08e63db50b47" providerId="ADAL" clId="{39F94C1A-1739-2146-9770-28C6D97CD74A}" dt="2021-01-27T04:54:14.716" v="857" actId="20577"/>
          <ac:spMkLst>
            <pc:docMk/>
            <pc:sldMk cId="2939077141" sldId="549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9:02.694" v="297" actId="207"/>
          <ac:spMkLst>
            <pc:docMk/>
            <pc:sldMk cId="2939077141" sldId="549"/>
            <ac:spMk id="9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51.425" v="295"/>
          <ac:spMkLst>
            <pc:docMk/>
            <pc:sldMk cId="2939077141" sldId="549"/>
            <ac:spMk id="14338" creationId="{00000000-0000-0000-0000-000000000000}"/>
          </ac:spMkLst>
        </pc:spChg>
      </pc:sldChg>
    </pc:docChg>
  </pc:docChgLst>
  <pc:docChgLst>
    <pc:chgData name="Zhao Jin" userId="cd05a825-544c-438a-9ba1-08e63db50b47" providerId="ADAL" clId="{A4A0FEF4-5388-4642-A424-D6144C2A9D07}"/>
    <pc:docChg chg="undo custSel modSld">
      <pc:chgData name="Zhao Jin" userId="cd05a825-544c-438a-9ba1-08e63db50b47" providerId="ADAL" clId="{A4A0FEF4-5388-4642-A424-D6144C2A9D07}" dt="2021-01-25T03:36:28.487" v="214" actId="20577"/>
      <pc:docMkLst>
        <pc:docMk/>
      </pc:docMkLst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543678377" sldId="531"/>
        </pc:sldMkLst>
        <pc:spChg chg="mod">
          <ac:chgData name="Zhao Jin" userId="cd05a825-544c-438a-9ba1-08e63db50b47" providerId="ADAL" clId="{A4A0FEF4-5388-4642-A424-D6144C2A9D07}" dt="2021-01-25T03:30:31.833" v="157" actId="20577"/>
          <ac:spMkLst>
            <pc:docMk/>
            <pc:sldMk cId="2543678377" sldId="531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543678377" sldId="531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4.782" v="178" actId="478"/>
          <ac:spMkLst>
            <pc:docMk/>
            <pc:sldMk cId="2543678377" sldId="531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025693378" sldId="532"/>
        </pc:sldMkLst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025693378" sldId="532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0.558" v="177" actId="478"/>
          <ac:spMkLst>
            <pc:docMk/>
            <pc:sldMk cId="2025693378" sldId="532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6:13.902" v="213" actId="403"/>
        <pc:sldMkLst>
          <pc:docMk/>
          <pc:sldMk cId="266706937" sldId="533"/>
        </pc:sldMkLst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2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9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3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4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13.902" v="213" actId="403"/>
          <ac:spMkLst>
            <pc:docMk/>
            <pc:sldMk cId="266706937" sldId="533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6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66706937" sldId="533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11.850" v="174" actId="478"/>
          <ac:spMkLst>
            <pc:docMk/>
            <pc:sldMk cId="266706937" sldId="533"/>
            <ac:spMk id="24582" creationId="{00000000-0000-0000-0000-000000000000}"/>
          </ac:spMkLst>
        </pc:spChg>
        <pc:picChg chg="mod">
          <ac:chgData name="Zhao Jin" userId="cd05a825-544c-438a-9ba1-08e63db50b47" providerId="ADAL" clId="{A4A0FEF4-5388-4642-A424-D6144C2A9D07}" dt="2021-01-25T03:36:09.661" v="211" actId="1036"/>
          <ac:picMkLst>
            <pc:docMk/>
            <pc:sldMk cId="266706937" sldId="533"/>
            <ac:picMk id="7" creationId="{00000000-0000-0000-0000-000000000000}"/>
          </ac:picMkLst>
        </pc:picChg>
      </pc:sldChg>
      <pc:sldChg chg="addSp delSp modSp">
        <pc:chgData name="Zhao Jin" userId="cd05a825-544c-438a-9ba1-08e63db50b47" providerId="ADAL" clId="{A4A0FEF4-5388-4642-A424-D6144C2A9D07}" dt="2021-01-25T03:36:28.487" v="214" actId="20577"/>
        <pc:sldMkLst>
          <pc:docMk/>
          <pc:sldMk cId="3198948174" sldId="535"/>
        </pc:sldMkLst>
        <pc:spChg chg="add mod">
          <ac:chgData name="Zhao Jin" userId="cd05a825-544c-438a-9ba1-08e63db50b47" providerId="ADAL" clId="{A4A0FEF4-5388-4642-A424-D6144C2A9D07}" dt="2021-01-25T03:31:40.243" v="165" actId="207"/>
          <ac:spMkLst>
            <pc:docMk/>
            <pc:sldMk cId="3198948174" sldId="535"/>
            <ac:spMk id="2" creationId="{E3422448-94B2-0F4B-AAE6-2DF38C94C92F}"/>
          </ac:spMkLst>
        </pc:spChg>
        <pc:spChg chg="mod">
          <ac:chgData name="Zhao Jin" userId="cd05a825-544c-438a-9ba1-08e63db50b47" providerId="ADAL" clId="{A4A0FEF4-5388-4642-A424-D6144C2A9D07}" dt="2021-01-25T03:36:28.487" v="214" actId="20577"/>
          <ac:spMkLst>
            <pc:docMk/>
            <pc:sldMk cId="3198948174" sldId="535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3198948174" sldId="535"/>
            <ac:spMk id="43" creationId="{00000000-0000-0000-0000-000000000000}"/>
          </ac:spMkLst>
        </pc:spChg>
        <pc:spChg chg="del mod">
          <ac:chgData name="Zhao Jin" userId="cd05a825-544c-438a-9ba1-08e63db50b47" providerId="ADAL" clId="{A4A0FEF4-5388-4642-A424-D6144C2A9D07}" dt="2021-01-25T03:33:15.399" v="176" actId="478"/>
          <ac:spMkLst>
            <pc:docMk/>
            <pc:sldMk cId="3198948174" sldId="535"/>
            <ac:spMk id="24582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4/5/21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72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3713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496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2899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159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129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178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665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2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31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33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46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233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792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045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58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477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Week 11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rgbClr val="C00000"/>
                </a:solidFill>
                <a:latin typeface="Calibri" panose="020F0502020204030204" pitchFamily="34" charset="0"/>
              </a:rPr>
              <a:t>Recap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00100" y="1227775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N Queens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Week11</a:t>
            </a:r>
            <a:r>
              <a:rPr lang="en-US" dirty="0"/>
              <a:t> - </a:t>
            </a:r>
            <a:fld id="{F7EC234A-9094-4BB8-9EA4-75ECDA8A365B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7948612" cy="5372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Problem: </a:t>
            </a:r>
            <a:r>
              <a:rPr lang="en-US" dirty="0"/>
              <a:t>Given a </a:t>
            </a:r>
            <a:r>
              <a:rPr lang="en-US" dirty="0">
                <a:solidFill>
                  <a:srgbClr val="0000FF"/>
                </a:solidFill>
              </a:rPr>
              <a:t>n</a:t>
            </a:r>
            <a:r>
              <a:rPr lang="en-US" dirty="0"/>
              <a:t> x </a:t>
            </a:r>
            <a:r>
              <a:rPr lang="en-US" dirty="0">
                <a:solidFill>
                  <a:srgbClr val="0000FF"/>
                </a:solidFill>
              </a:rPr>
              <a:t>n</a:t>
            </a:r>
            <a:r>
              <a:rPr lang="en-US" dirty="0"/>
              <a:t> chessboard, find a possible placement of </a:t>
            </a:r>
            <a:r>
              <a:rPr lang="en-US" dirty="0">
                <a:solidFill>
                  <a:srgbClr val="0000FF"/>
                </a:solidFill>
              </a:rPr>
              <a:t>n</a:t>
            </a:r>
            <a:r>
              <a:rPr lang="en-US" dirty="0"/>
              <a:t> queens on the chessboard, such that the queens do not threaten each other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800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Analysis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A placement is a sequence of positions for n rows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</p:txBody>
      </p:sp>
      <p:pic>
        <p:nvPicPr>
          <p:cNvPr id="6" name="Picture 5" descr="n_queens.gif">
            <a:extLst>
              <a:ext uri="{FF2B5EF4-FFF2-40B4-BE49-F238E27FC236}">
                <a16:creationId xmlns:a16="http://schemas.microsoft.com/office/drawing/2014/main" id="{06BD5EA7-3F8A-4F54-B2FB-A40CD7C241D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8860" t="8890" r="9284" b="7022"/>
          <a:stretch/>
        </p:blipFill>
        <p:spPr bwMode="auto">
          <a:xfrm>
            <a:off x="1266825" y="3715610"/>
            <a:ext cx="2600326" cy="286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9BA1AC-E8A8-4A46-BFEA-B4931C2521C0}"/>
              </a:ext>
            </a:extLst>
          </p:cNvPr>
          <p:cNvSpPr txBox="1"/>
          <p:nvPr/>
        </p:nvSpPr>
        <p:spPr>
          <a:xfrm>
            <a:off x="4367213" y="3715610"/>
            <a:ext cx="2867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{'d', 'g', 'c', 'h', 'b', 'e', 'a', 'f'}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109360-C639-4046-926E-E9CC88A2CB54}"/>
              </a:ext>
            </a:extLst>
          </p:cNvPr>
          <p:cNvSpPr txBox="1"/>
          <p:nvPr/>
        </p:nvSpPr>
        <p:spPr>
          <a:xfrm>
            <a:off x="4445795" y="4400364"/>
            <a:ext cx="3860006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" lvl="2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GB"/>
              <a:t>There cannot be repeated positions </a:t>
            </a:r>
            <a:br>
              <a:rPr lang="en-GB"/>
            </a:br>
            <a:r>
              <a:rPr lang="en-GB"/>
              <a:t>since two queens cannot be in the </a:t>
            </a:r>
            <a:br>
              <a:rPr lang="en-GB"/>
            </a:br>
            <a:r>
              <a:rPr lang="en-GB"/>
              <a:t>same column.</a:t>
            </a:r>
          </a:p>
        </p:txBody>
      </p:sp>
    </p:spTree>
    <p:extLst>
      <p:ext uri="{BB962C8B-B14F-4D97-AF65-F5344CB8AC3E}">
        <p14:creationId xmlns:p14="http://schemas.microsoft.com/office/powerpoint/2010/main" val="23313990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N Queens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Week11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89B9B9F-CD0C-439D-9426-3B8160FADD58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182172"/>
            <a:ext cx="7948612" cy="5372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/>
              <a:t>Implementation: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19DA3F-9CE1-4733-A287-6E9A20182AD7}"/>
              </a:ext>
            </a:extLst>
          </p:cNvPr>
          <p:cNvSpPr txBox="1"/>
          <p:nvPr/>
        </p:nvSpPr>
        <p:spPr>
          <a:xfrm>
            <a:off x="682426" y="1658271"/>
            <a:ext cx="8004374" cy="42473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nqueens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queens[],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row)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(row == n-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(!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threaten_each_other_diagonally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(queens, n))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cs1010_println_string(queens);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nqueens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(queens, n, row +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row +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swap(queens, row,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nqueens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(queens, n, row +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swap(queens, row,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582E1CE-42DB-409B-A5FF-C13933723249}"/>
              </a:ext>
            </a:extLst>
          </p:cNvPr>
          <p:cNvSpPr txBox="1"/>
          <p:nvPr/>
        </p:nvSpPr>
        <p:spPr>
          <a:xfrm>
            <a:off x="7908059" y="1220015"/>
            <a:ext cx="759691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/>
              <a:t>O(n!)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2076FD-ABA9-4E41-A999-DDB821DA1735}"/>
              </a:ext>
            </a:extLst>
          </p:cNvPr>
          <p:cNvSpPr txBox="1"/>
          <p:nvPr/>
        </p:nvSpPr>
        <p:spPr>
          <a:xfrm>
            <a:off x="4576010" y="5235848"/>
            <a:ext cx="4339390" cy="1477328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b="0" i="0" dirty="0">
                <a:effectLst/>
                <a:latin typeface="Roboto Mono"/>
              </a:rPr>
              <a:t>queens: </a:t>
            </a:r>
            <a:r>
              <a:rPr lang="en-US" dirty="0"/>
              <a:t>{'a', 'b', 'c', 'd', 'e', 'f', 'g', 'h', '\0'}.</a:t>
            </a:r>
          </a:p>
          <a:p>
            <a:pPr marL="5715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sz="1800" dirty="0" err="1">
                <a:solidFill>
                  <a:schemeClr val="tx1"/>
                </a:solidFill>
              </a:rPr>
              <a:t>nqueens</a:t>
            </a:r>
            <a:r>
              <a:rPr lang="en-US" sz="1800" dirty="0">
                <a:solidFill>
                  <a:schemeClr val="tx1"/>
                </a:solidFill>
              </a:rPr>
              <a:t>(queens, 8, 0) 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 err="1">
                <a:solidFill>
                  <a:schemeClr val="tx1"/>
                </a:solidFill>
              </a:rPr>
              <a:t>nqueens</a:t>
            </a:r>
            <a:r>
              <a:rPr lang="en-US" sz="1800" dirty="0">
                <a:solidFill>
                  <a:schemeClr val="tx1"/>
                </a:solidFill>
              </a:rPr>
              <a:t>(queens, 8, 1) 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b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en-US" sz="1800" dirty="0">
                <a:solidFill>
                  <a:schemeClr val="tx1"/>
                </a:solidFill>
              </a:rPr>
              <a:t>…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 err="1">
                <a:solidFill>
                  <a:schemeClr val="tx1"/>
                </a:solidFill>
              </a:rPr>
              <a:t>nqueens</a:t>
            </a:r>
            <a:r>
              <a:rPr lang="en-US" sz="1800" dirty="0">
                <a:solidFill>
                  <a:schemeClr val="tx1"/>
                </a:solidFill>
              </a:rPr>
              <a:t>(queens, 8, 7)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0060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N Queens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Week11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89B9B9F-CD0C-439D-9426-3B8160FADD58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182172"/>
            <a:ext cx="7948612" cy="5372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Implementation: (with pruning)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19DA3F-9CE1-4733-A287-6E9A20182AD7}"/>
              </a:ext>
            </a:extLst>
          </p:cNvPr>
          <p:cNvSpPr txBox="1"/>
          <p:nvPr/>
        </p:nvSpPr>
        <p:spPr>
          <a:xfrm>
            <a:off x="682426" y="1658271"/>
            <a:ext cx="8004374" cy="39703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nqueens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queens[],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row)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>
              <a:defRPr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(!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threaten_each_other_diagonally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(queens, row))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nqueens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(queens, n, row +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row +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swap(queens, row,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(!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threaten_each_other_diagonally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(queens, row))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nqueens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(queens, n, row +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swap(queens, row,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59407C0-28E5-4740-9B64-A05FFFEE11D3}"/>
              </a:ext>
            </a:extLst>
          </p:cNvPr>
          <p:cNvSpPr/>
          <p:nvPr/>
        </p:nvSpPr>
        <p:spPr>
          <a:xfrm>
            <a:off x="1584435" y="2506717"/>
            <a:ext cx="5975131" cy="3074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7CEB935-D000-45CC-9C0E-26ABB556432F}"/>
              </a:ext>
            </a:extLst>
          </p:cNvPr>
          <p:cNvSpPr/>
          <p:nvPr/>
        </p:nvSpPr>
        <p:spPr>
          <a:xfrm>
            <a:off x="1862960" y="3884308"/>
            <a:ext cx="5975131" cy="3074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157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N Queens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Week11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89B9B9F-CD0C-439D-9426-3B8160FADD58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182172"/>
            <a:ext cx="7948612" cy="5372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Incremental Coding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19DA3F-9CE1-4733-A287-6E9A20182AD7}"/>
              </a:ext>
            </a:extLst>
          </p:cNvPr>
          <p:cNvSpPr txBox="1"/>
          <p:nvPr/>
        </p:nvSpPr>
        <p:spPr>
          <a:xfrm>
            <a:off x="682426" y="1658271"/>
            <a:ext cx="8004374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main(){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 = cs1010_read_long();</a:t>
            </a:r>
          </a:p>
          <a:p>
            <a:pPr>
              <a:defRPr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*queens;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queens = malloc((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)(n +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*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defRPr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free(queens);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D2C38B-D9F9-4583-BAD5-D40332383162}"/>
              </a:ext>
            </a:extLst>
          </p:cNvPr>
          <p:cNvSpPr txBox="1"/>
          <p:nvPr/>
        </p:nvSpPr>
        <p:spPr>
          <a:xfrm>
            <a:off x="4789070" y="3559643"/>
            <a:ext cx="3250030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b="0" i="0" dirty="0">
                <a:effectLst/>
                <a:latin typeface="Roboto Mono"/>
              </a:rPr>
              <a:t>Focus on the main function.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231F68-1B7B-4406-9ACB-DF95FE2F8718}"/>
              </a:ext>
            </a:extLst>
          </p:cNvPr>
          <p:cNvSpPr txBox="1"/>
          <p:nvPr/>
        </p:nvSpPr>
        <p:spPr>
          <a:xfrm>
            <a:off x="4789071" y="4020947"/>
            <a:ext cx="3250029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b="0" i="0" dirty="0">
                <a:effectLst/>
                <a:latin typeface="Roboto Mono"/>
              </a:rPr>
              <a:t>Compile and test using </a:t>
            </a:r>
            <a:r>
              <a:rPr lang="en-US" b="0" i="0" dirty="0">
                <a:solidFill>
                  <a:srgbClr val="0000FF"/>
                </a:solidFill>
                <a:effectLst/>
                <a:latin typeface="Roboto Mono"/>
              </a:rPr>
              <a:t>clang </a:t>
            </a:r>
            <a:r>
              <a:rPr lang="en-US" b="0" i="0" dirty="0">
                <a:effectLst/>
                <a:latin typeface="Roboto Mono"/>
              </a:rPr>
              <a:t>and </a:t>
            </a:r>
            <a:r>
              <a:rPr lang="en-US" dirty="0">
                <a:solidFill>
                  <a:srgbClr val="0000FF"/>
                </a:solidFill>
                <a:latin typeface="Roboto Mono"/>
              </a:rPr>
              <a:t>a </a:t>
            </a:r>
            <a:r>
              <a:rPr lang="en-US" b="0" i="0" dirty="0">
                <a:solidFill>
                  <a:srgbClr val="0000FF"/>
                </a:solidFill>
                <a:effectLst/>
                <a:latin typeface="Roboto Mono"/>
              </a:rPr>
              <a:t>small n</a:t>
            </a:r>
            <a:r>
              <a:rPr lang="en-US" b="0" i="0" dirty="0">
                <a:effectLst/>
                <a:latin typeface="Roboto Mono"/>
              </a:rPr>
              <a:t> (e.g., 4).</a:t>
            </a:r>
          </a:p>
          <a:p>
            <a:pPr marL="5715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b="0" i="0" dirty="0">
                <a:effectLst/>
                <a:latin typeface="Roboto Mono"/>
              </a:rPr>
              <a:t>(No outputs yet.)</a:t>
            </a:r>
          </a:p>
        </p:txBody>
      </p:sp>
    </p:spTree>
    <p:extLst>
      <p:ext uri="{BB962C8B-B14F-4D97-AF65-F5344CB8AC3E}">
        <p14:creationId xmlns:p14="http://schemas.microsoft.com/office/powerpoint/2010/main" val="13029069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N Queens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Week11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89B9B9F-CD0C-439D-9426-3B8160FADD58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182172"/>
            <a:ext cx="7948612" cy="5372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Incremental Coding</a:t>
            </a:r>
          </a:p>
          <a:p>
            <a:pPr marL="0" indent="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19DA3F-9CE1-4733-A287-6E9A20182AD7}"/>
              </a:ext>
            </a:extLst>
          </p:cNvPr>
          <p:cNvSpPr txBox="1"/>
          <p:nvPr/>
        </p:nvSpPr>
        <p:spPr>
          <a:xfrm>
            <a:off x="682426" y="1658271"/>
            <a:ext cx="8004374" cy="48013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nqueens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queens[],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row)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cs1010_println_string(queens);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defRPr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main(){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(long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queens[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queens[n] =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'\0'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nqueens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(queens, n,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CB47C1-A1EC-4A8E-86A2-DE9611383AB4}"/>
              </a:ext>
            </a:extLst>
          </p:cNvPr>
          <p:cNvSpPr txBox="1"/>
          <p:nvPr/>
        </p:nvSpPr>
        <p:spPr>
          <a:xfrm>
            <a:off x="4960620" y="4472929"/>
            <a:ext cx="2918460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b="0" i="0" dirty="0">
                <a:effectLst/>
                <a:latin typeface="Roboto Mono"/>
              </a:rPr>
              <a:t>Add initialization and placeholder for </a:t>
            </a:r>
            <a:r>
              <a:rPr lang="en-US" b="0" i="0" dirty="0" err="1">
                <a:effectLst/>
                <a:latin typeface="Roboto Mono"/>
              </a:rPr>
              <a:t>nqueens</a:t>
            </a:r>
            <a:r>
              <a:rPr lang="en-US" b="0" i="0" dirty="0">
                <a:effectLst/>
                <a:latin typeface="Roboto Mono"/>
              </a:rPr>
              <a:t>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424D71-9C80-4543-BB70-0258C87F1FC9}"/>
              </a:ext>
            </a:extLst>
          </p:cNvPr>
          <p:cNvSpPr txBox="1"/>
          <p:nvPr/>
        </p:nvSpPr>
        <p:spPr>
          <a:xfrm>
            <a:off x="4960620" y="5217581"/>
            <a:ext cx="2476500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b="0" i="0" dirty="0">
                <a:effectLst/>
                <a:latin typeface="Roboto Mono"/>
              </a:rPr>
              <a:t>Compile and test.</a:t>
            </a:r>
          </a:p>
          <a:p>
            <a:pPr marL="5715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b="0" i="0" dirty="0">
                <a:effectLst/>
                <a:latin typeface="Roboto Mono"/>
              </a:rPr>
              <a:t>(Output should be the default sequence.)</a:t>
            </a:r>
          </a:p>
        </p:txBody>
      </p:sp>
    </p:spTree>
    <p:extLst>
      <p:ext uri="{BB962C8B-B14F-4D97-AF65-F5344CB8AC3E}">
        <p14:creationId xmlns:p14="http://schemas.microsoft.com/office/powerpoint/2010/main" val="5293583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N Queens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Week11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89B9B9F-CD0C-439D-9426-3B8160FADD58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182172"/>
            <a:ext cx="7948612" cy="5372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Incremental Coding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19DA3F-9CE1-4733-A287-6E9A20182AD7}"/>
              </a:ext>
            </a:extLst>
          </p:cNvPr>
          <p:cNvSpPr txBox="1"/>
          <p:nvPr/>
        </p:nvSpPr>
        <p:spPr>
          <a:xfrm>
            <a:off x="682426" y="1658271"/>
            <a:ext cx="7806254" cy="5029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swap(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a[],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defRPr/>
            </a:pPr>
            <a:endParaRPr lang="en-US" sz="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threaten_each_other_diagonally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queens[],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defRPr/>
            </a:pPr>
            <a:endParaRPr lang="en-US" sz="6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nqueens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queens[],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row)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(row == n-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threaten_each_other_diagonally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(queens, n))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cs1010_println_string(queens);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endParaRPr lang="en-US" sz="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nqueens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(queens, n, row +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row +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swap(queens, row,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nqueens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(queens, n, row +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swap(queens, row,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CB47C1-A1EC-4A8E-86A2-DE9611383AB4}"/>
              </a:ext>
            </a:extLst>
          </p:cNvPr>
          <p:cNvSpPr txBox="1"/>
          <p:nvPr/>
        </p:nvSpPr>
        <p:spPr>
          <a:xfrm>
            <a:off x="5844540" y="4358957"/>
            <a:ext cx="2816978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dirty="0">
                <a:solidFill>
                  <a:schemeClr val="tx1"/>
                </a:solidFill>
                <a:latin typeface="Roboto Mono"/>
              </a:rPr>
              <a:t>Add in the recursion with placeholders for the additional functions.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4CCB6E-9113-4591-9374-7C96B50E24C7}"/>
              </a:ext>
            </a:extLst>
          </p:cNvPr>
          <p:cNvSpPr txBox="1"/>
          <p:nvPr/>
        </p:nvSpPr>
        <p:spPr>
          <a:xfrm>
            <a:off x="5844540" y="5368756"/>
            <a:ext cx="2816978" cy="1200329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b="0" i="0" dirty="0">
                <a:effectLst/>
                <a:latin typeface="Roboto Mono"/>
              </a:rPr>
              <a:t>Compile and test. (Output should be the default sequence printed many times.)</a:t>
            </a:r>
          </a:p>
        </p:txBody>
      </p:sp>
    </p:spTree>
    <p:extLst>
      <p:ext uri="{BB962C8B-B14F-4D97-AF65-F5344CB8AC3E}">
        <p14:creationId xmlns:p14="http://schemas.microsoft.com/office/powerpoint/2010/main" val="2851812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N Queens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Week11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89B9B9F-CD0C-439D-9426-3B8160FADD58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182172"/>
            <a:ext cx="7948612" cy="5372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Incremental Coding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19DA3F-9CE1-4733-A287-6E9A20182AD7}"/>
              </a:ext>
            </a:extLst>
          </p:cNvPr>
          <p:cNvSpPr txBox="1"/>
          <p:nvPr/>
        </p:nvSpPr>
        <p:spPr>
          <a:xfrm>
            <a:off x="682426" y="1658271"/>
            <a:ext cx="7806254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swap(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a[],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char temp = a[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a[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a[j];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a[j] = temp;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CB47C1-A1EC-4A8E-86A2-DE9611383AB4}"/>
              </a:ext>
            </a:extLst>
          </p:cNvPr>
          <p:cNvSpPr txBox="1"/>
          <p:nvPr/>
        </p:nvSpPr>
        <p:spPr>
          <a:xfrm>
            <a:off x="6065520" y="1716286"/>
            <a:ext cx="2019300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dirty="0">
                <a:solidFill>
                  <a:schemeClr val="tx1"/>
                </a:solidFill>
                <a:latin typeface="Roboto Mono"/>
              </a:rPr>
              <a:t>Implement swap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0D0C56-8791-4AF3-9884-85154933DD02}"/>
              </a:ext>
            </a:extLst>
          </p:cNvPr>
          <p:cNvSpPr txBox="1"/>
          <p:nvPr/>
        </p:nvSpPr>
        <p:spPr>
          <a:xfrm>
            <a:off x="682426" y="3478796"/>
            <a:ext cx="7806254" cy="3046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has_a_queen_in_diagonal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(char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queens[]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, long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, long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return false;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defRPr/>
            </a:pPr>
            <a:endParaRPr lang="en-US" sz="16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threaten_each_other_diagonally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queens[],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has_a_queen_in_diagonal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(queens,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true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215202-ABCF-43B5-8FDE-B668CA0EE89C}"/>
              </a:ext>
            </a:extLst>
          </p:cNvPr>
          <p:cNvSpPr txBox="1"/>
          <p:nvPr/>
        </p:nvSpPr>
        <p:spPr>
          <a:xfrm>
            <a:off x="4846756" y="5375834"/>
            <a:ext cx="4059038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dirty="0">
                <a:solidFill>
                  <a:schemeClr val="tx1"/>
                </a:solidFill>
                <a:latin typeface="Roboto Mono"/>
              </a:rPr>
              <a:t>Implement threaten with placeholder.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8DCEBD-EE6A-42A3-B0F1-A7DB13A32C8E}"/>
              </a:ext>
            </a:extLst>
          </p:cNvPr>
          <p:cNvSpPr txBox="1"/>
          <p:nvPr/>
        </p:nvSpPr>
        <p:spPr>
          <a:xfrm>
            <a:off x="6065520" y="2143633"/>
            <a:ext cx="2396054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b="0" i="0" dirty="0">
                <a:effectLst/>
                <a:latin typeface="Roboto Mono"/>
              </a:rPr>
              <a:t>Compile and test. (Output should be all permutations.)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D75600-9315-4667-ADAF-D05EE9ECECA6}"/>
              </a:ext>
            </a:extLst>
          </p:cNvPr>
          <p:cNvSpPr txBox="1"/>
          <p:nvPr/>
        </p:nvSpPr>
        <p:spPr>
          <a:xfrm>
            <a:off x="4860309" y="5837499"/>
            <a:ext cx="2396054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b="0" i="0" dirty="0">
                <a:effectLst/>
                <a:latin typeface="Roboto Mono"/>
              </a:rPr>
              <a:t>Compile and test. (Output should be all permutations.)</a:t>
            </a:r>
          </a:p>
        </p:txBody>
      </p:sp>
    </p:spTree>
    <p:extLst>
      <p:ext uri="{BB962C8B-B14F-4D97-AF65-F5344CB8AC3E}">
        <p14:creationId xmlns:p14="http://schemas.microsoft.com/office/powerpoint/2010/main" val="21836593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N Queens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Week11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89B9B9F-CD0C-439D-9426-3B8160FADD58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182172"/>
            <a:ext cx="7948612" cy="5372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Incremental Coding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0D0C56-8791-4AF3-9884-85154933DD02}"/>
              </a:ext>
            </a:extLst>
          </p:cNvPr>
          <p:cNvSpPr txBox="1"/>
          <p:nvPr/>
        </p:nvSpPr>
        <p:spPr>
          <a:xfrm>
            <a:off x="668872" y="1749056"/>
            <a:ext cx="8003639" cy="32932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has_a_queen_in_diagonal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queens[],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curr_col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queens[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left_col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curr_col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right_col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curr_col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row = i+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row &lt;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row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(queens[row] ==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left_col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|| queens[row] ==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right_col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true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left_col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-=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right_col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215202-ABCF-43B5-8FDE-B668CA0EE89C}"/>
              </a:ext>
            </a:extLst>
          </p:cNvPr>
          <p:cNvSpPr txBox="1"/>
          <p:nvPr/>
        </p:nvSpPr>
        <p:spPr>
          <a:xfrm>
            <a:off x="4856362" y="3868748"/>
            <a:ext cx="3124585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dirty="0">
                <a:solidFill>
                  <a:schemeClr val="tx1"/>
                </a:solidFill>
                <a:latin typeface="Roboto Mono"/>
              </a:rPr>
              <a:t>Implement </a:t>
            </a:r>
            <a:r>
              <a:rPr lang="en-US" dirty="0" err="1">
                <a:solidFill>
                  <a:schemeClr val="tx1"/>
                </a:solidFill>
                <a:latin typeface="Roboto Mono"/>
              </a:rPr>
              <a:t>has_a_queen</a:t>
            </a:r>
            <a:r>
              <a:rPr lang="en-US" dirty="0">
                <a:solidFill>
                  <a:schemeClr val="tx1"/>
                </a:solidFill>
                <a:latin typeface="Roboto Mono"/>
              </a:rPr>
              <a:t>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DD3830-36AC-41F3-A032-A9794BFBAFF6}"/>
              </a:ext>
            </a:extLst>
          </p:cNvPr>
          <p:cNvSpPr txBox="1"/>
          <p:nvPr/>
        </p:nvSpPr>
        <p:spPr>
          <a:xfrm>
            <a:off x="4856362" y="4341404"/>
            <a:ext cx="2643322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b="0" i="0" dirty="0">
                <a:effectLst/>
                <a:latin typeface="Roboto Mono"/>
              </a:rPr>
              <a:t>Compile and test. (Output should be only the valid permutations.)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41D7BE-FF28-4F91-9DDA-02852FF34EDD}"/>
              </a:ext>
            </a:extLst>
          </p:cNvPr>
          <p:cNvSpPr txBox="1"/>
          <p:nvPr/>
        </p:nvSpPr>
        <p:spPr>
          <a:xfrm>
            <a:off x="4856362" y="5381772"/>
            <a:ext cx="2643322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dirty="0">
                <a:latin typeface="Roboto Mono"/>
              </a:rPr>
              <a:t>Compile and test with </a:t>
            </a:r>
            <a:r>
              <a:rPr lang="en-US" dirty="0">
                <a:solidFill>
                  <a:srgbClr val="0000FF"/>
                </a:solidFill>
                <a:latin typeface="Roboto Mono"/>
              </a:rPr>
              <a:t>all test cases </a:t>
            </a:r>
            <a:r>
              <a:rPr lang="en-US" dirty="0">
                <a:latin typeface="Roboto Mono"/>
              </a:rPr>
              <a:t>using </a:t>
            </a:r>
            <a:r>
              <a:rPr lang="en-US" dirty="0">
                <a:solidFill>
                  <a:srgbClr val="0000FF"/>
                </a:solidFill>
                <a:latin typeface="Roboto Mono"/>
              </a:rPr>
              <a:t>make</a:t>
            </a:r>
            <a:r>
              <a:rPr lang="en-US" dirty="0">
                <a:latin typeface="Roboto Mono"/>
              </a:rPr>
              <a:t>.</a:t>
            </a:r>
            <a:endParaRPr lang="en-US" b="0" i="0" dirty="0">
              <a:effectLst/>
              <a:latin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1150539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Week11 - </a:t>
            </a:r>
            <a:fld id="{F7EC234A-9094-4BB8-9EA4-75ECDA8A365B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HighlightTextShape201406241503265130"/>
          <p:cNvSpPr>
            <a:spLocks noChangeArrowheads="1"/>
          </p:cNvSpPr>
          <p:nvPr/>
        </p:nvSpPr>
        <p:spPr bwMode="auto">
          <a:xfrm>
            <a:off x="668215" y="1402461"/>
            <a:ext cx="714228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r>
              <a:rPr lang="en-US" sz="6000" dirty="0"/>
              <a:t>Get used to thinking </a:t>
            </a:r>
            <a:r>
              <a:rPr lang="en-US" sz="6000" dirty="0">
                <a:solidFill>
                  <a:srgbClr val="0000FF"/>
                </a:solidFill>
              </a:rPr>
              <a:t>recursively…</a:t>
            </a:r>
          </a:p>
          <a:p>
            <a:pPr algn="ctr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r>
              <a:rPr lang="en-US" sz="4800" dirty="0">
                <a:solidFill>
                  <a:srgbClr val="0000FF"/>
                </a:solidFill>
              </a:rPr>
              <a:t>recursively</a:t>
            </a:r>
            <a:r>
              <a:rPr lang="en-US" sz="4800" dirty="0"/>
              <a:t>…</a:t>
            </a:r>
          </a:p>
          <a:p>
            <a:pPr algn="ctr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r>
              <a:rPr lang="en-US" sz="3600" dirty="0">
                <a:solidFill>
                  <a:srgbClr val="0000FF"/>
                </a:solidFill>
              </a:rPr>
              <a:t>recursively</a:t>
            </a:r>
            <a:r>
              <a:rPr lang="en-US" sz="3600" dirty="0"/>
              <a:t>…</a:t>
            </a:r>
          </a:p>
          <a:p>
            <a:pPr algn="ctr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r>
              <a:rPr lang="en-US" sz="2400" dirty="0">
                <a:solidFill>
                  <a:srgbClr val="0000FF"/>
                </a:solidFill>
              </a:rPr>
              <a:t>recursively</a:t>
            </a:r>
            <a:r>
              <a:rPr lang="en-US" sz="2400" dirty="0"/>
              <a:t>…</a:t>
            </a:r>
          </a:p>
          <a:p>
            <a:pPr algn="ctr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r>
              <a:rPr lang="en-US" sz="2400"/>
              <a:t>…</a:t>
            </a:r>
            <a:endParaRPr lang="en-US" sz="2400" dirty="0"/>
          </a:p>
          <a:p>
            <a:pPr algn="ctr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endParaRPr lang="en-US" sz="3200" dirty="0"/>
          </a:p>
          <a:p>
            <a:pPr algn="ctr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endParaRPr lang="en-GB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41871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Exercise #1: Counting Occurrence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Week11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2" name="Rectangle 3"/>
          <p:cNvSpPr txBox="1">
            <a:spLocks noChangeArrowheads="1"/>
          </p:cNvSpPr>
          <p:nvPr/>
        </p:nvSpPr>
        <p:spPr>
          <a:xfrm>
            <a:off x="457199" y="1617663"/>
            <a:ext cx="8381999" cy="4249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Problem: Given an array  </a:t>
            </a:r>
          </a:p>
          <a:p>
            <a:pPr lvl="1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tabLst>
                <a:tab pos="806450" algn="l"/>
              </a:tabLst>
            </a:pPr>
            <a:r>
              <a:rPr lang="en-US" sz="2400" dirty="0"/>
              <a:t>		</a:t>
            </a:r>
            <a:r>
              <a:rPr lang="en-US" sz="2400" dirty="0">
                <a:solidFill>
                  <a:srgbClr val="0000FF"/>
                </a:solidFill>
              </a:rPr>
              <a:t>long</a:t>
            </a:r>
            <a:r>
              <a:rPr lang="en-US" sz="2400" dirty="0"/>
              <a:t> list[ ] = { 9, -2, 1, 7, 3, 9, -5, 7, 2, 1, 7, -2, 0, 8, -3 } </a:t>
            </a:r>
          </a:p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We want</a:t>
            </a:r>
          </a:p>
          <a:p>
            <a:pPr lvl="1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tabLst>
                <a:tab pos="806450" algn="l"/>
              </a:tabLst>
            </a:pPr>
            <a:r>
              <a:rPr lang="en-US" sz="2400" dirty="0"/>
              <a:t>		</a:t>
            </a:r>
            <a:r>
              <a:rPr lang="en-US" sz="2400" dirty="0" err="1">
                <a:solidFill>
                  <a:srgbClr val="0000FF"/>
                </a:solidFill>
              </a:rPr>
              <a:t>countValue</a:t>
            </a:r>
            <a:r>
              <a:rPr lang="en-US" sz="2400" dirty="0">
                <a:solidFill>
                  <a:srgbClr val="0000FF"/>
                </a:solidFill>
              </a:rPr>
              <a:t>(7, list, 15)</a:t>
            </a:r>
          </a:p>
          <a:p>
            <a:pPr marL="449263" lvl="1" indent="7938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400" dirty="0"/>
              <a:t>to return </a:t>
            </a:r>
            <a:r>
              <a:rPr lang="en-US" sz="2400" dirty="0">
                <a:solidFill>
                  <a:srgbClr val="0000FF"/>
                </a:solidFill>
              </a:rPr>
              <a:t>3</a:t>
            </a:r>
            <a:r>
              <a:rPr lang="en-US" sz="2400" dirty="0"/>
              <a:t> (the number of times 7 appears in the 15 elements of list).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60D94F8-23DF-4014-8D7B-4FB3719A0DEC}"/>
              </a:ext>
            </a:extLst>
          </p:cNvPr>
          <p:cNvCxnSpPr/>
          <p:nvPr/>
        </p:nvCxnSpPr>
        <p:spPr>
          <a:xfrm flipH="1" flipV="1">
            <a:off x="4379495" y="2614863"/>
            <a:ext cx="1026694" cy="12512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2A70A6E-498B-4053-9F49-5A343AF62E27}"/>
              </a:ext>
            </a:extLst>
          </p:cNvPr>
          <p:cNvCxnSpPr>
            <a:cxnSpLocks/>
          </p:cNvCxnSpPr>
          <p:nvPr/>
        </p:nvCxnSpPr>
        <p:spPr>
          <a:xfrm flipV="1">
            <a:off x="5406189" y="2542675"/>
            <a:ext cx="368969" cy="132347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3F25462-7C83-460A-B156-4D69B724C45F}"/>
              </a:ext>
            </a:extLst>
          </p:cNvPr>
          <p:cNvCxnSpPr>
            <a:cxnSpLocks/>
          </p:cNvCxnSpPr>
          <p:nvPr/>
        </p:nvCxnSpPr>
        <p:spPr>
          <a:xfrm flipV="1">
            <a:off x="5406189" y="2542675"/>
            <a:ext cx="1443790" cy="132347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009944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Counting Occurrences (by Iteration)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Week11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6698" y="1441681"/>
            <a:ext cx="8072686" cy="3477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countValue_iter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value,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[], 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count 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(value ==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]){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count +=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return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count;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844EAD-D795-43ED-9D25-0D3A3D1F6F06}"/>
              </a:ext>
            </a:extLst>
          </p:cNvPr>
          <p:cNvSpPr txBox="1"/>
          <p:nvPr/>
        </p:nvSpPr>
        <p:spPr>
          <a:xfrm>
            <a:off x="482980" y="4977094"/>
            <a:ext cx="7137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Can you solve this problem by recursion?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6578645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Common Types of Recursion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Week11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14490"/>
            <a:ext cx="8229600" cy="56435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600" dirty="0"/>
              <a:t>Integers</a:t>
            </a:r>
          </a:p>
          <a:p>
            <a:pPr marL="615633" lvl="1" indent="-341313" fontAlgn="auto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Base case:  a single digit or 0</a:t>
            </a:r>
          </a:p>
          <a:p>
            <a:pPr marL="615633" lvl="1" indent="-341313" fontAlgn="auto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Recursive case: number – 1 or number / 10</a:t>
            </a:r>
          </a:p>
          <a:p>
            <a:pPr marL="615633" lvl="1" indent="-341313" fontAlgn="auto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Example: factorial, </a:t>
            </a:r>
            <a:r>
              <a:rPr lang="en-US" sz="2200" dirty="0" err="1"/>
              <a:t>sumDigits</a:t>
            </a:r>
            <a:endParaRPr lang="en-US" sz="2200" dirty="0"/>
          </a:p>
          <a:p>
            <a:pPr marL="341313" indent="-341313" fontAlgn="auto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100" u="sng" dirty="0"/>
          </a:p>
          <a:p>
            <a:pPr marL="341313" indent="-341313" fontAlgn="auto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600" dirty="0"/>
              <a:t>1D arrays (including strings)</a:t>
            </a:r>
          </a:p>
          <a:p>
            <a:pPr marL="615633" lvl="1" indent="-341313" fontAlgn="auto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Base case: an array of 1 element or an empty array</a:t>
            </a:r>
          </a:p>
          <a:p>
            <a:pPr marL="615633" lvl="1" indent="-341313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Recursive case: the array minus the first / last element or the left / right half of the elements.</a:t>
            </a:r>
          </a:p>
          <a:p>
            <a:pPr marL="615633" lvl="1" indent="-341313" fontAlgn="auto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Example: </a:t>
            </a:r>
            <a:r>
              <a:rPr lang="en-US" sz="2200" dirty="0" err="1"/>
              <a:t>findMax</a:t>
            </a:r>
            <a:r>
              <a:rPr lang="en-US" sz="2200" dirty="0"/>
              <a:t>, </a:t>
            </a:r>
            <a:r>
              <a:rPr lang="en-US" sz="2200" dirty="0" err="1"/>
              <a:t>binarySearch</a:t>
            </a:r>
            <a:endParaRPr lang="en-US" sz="2200" dirty="0"/>
          </a:p>
          <a:p>
            <a:pPr marL="615633" lvl="1" indent="-341313" fontAlgn="auto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100" dirty="0"/>
          </a:p>
          <a:p>
            <a:pPr marL="341313" indent="-341313" fontAlgn="auto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600" dirty="0"/>
              <a:t>2D arrays </a:t>
            </a:r>
          </a:p>
          <a:p>
            <a:pPr marL="615633" lvl="1" indent="-341313" fontAlgn="auto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Base case: a single row / column or an empty array</a:t>
            </a:r>
          </a:p>
          <a:p>
            <a:pPr marL="615633" lvl="1" indent="-341313" fontAlgn="auto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Recursive case: the array minus one row / column</a:t>
            </a:r>
          </a:p>
          <a:p>
            <a:pPr marL="615633" lvl="1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615633" lvl="1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615633" lvl="1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82861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Counting Occurrences (by Recursion v1)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Week11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4709" y="1467358"/>
            <a:ext cx="71752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/>
              <a:t>To get </a:t>
            </a:r>
            <a:r>
              <a:rPr lang="en-US" sz="2400" dirty="0" err="1">
                <a:solidFill>
                  <a:srgbClr val="0000FF"/>
                </a:solidFill>
              </a:rPr>
              <a:t>countValue</a:t>
            </a:r>
            <a:r>
              <a:rPr lang="en-US" sz="2400" dirty="0">
                <a:solidFill>
                  <a:srgbClr val="0000FF"/>
                </a:solidFill>
              </a:rPr>
              <a:t>(7, list, 15)</a:t>
            </a:r>
            <a:r>
              <a:rPr lang="en-US" sz="2400" dirty="0"/>
              <a:t> to return 3.</a:t>
            </a:r>
          </a:p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/>
              <a:t>Recursive thinking goes…</a:t>
            </a: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8160895" y="1440305"/>
          <a:ext cx="550863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lip" r:id="rId4" imgW="1296063" imgH="3934305" progId="">
                  <p:embed/>
                </p:oleObj>
              </mc:Choice>
              <mc:Fallback>
                <p:oleObj name="Clip" r:id="rId4" imgW="1296063" imgH="3934305" progId="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0895" y="1440305"/>
                        <a:ext cx="550863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644577" y="2633272"/>
            <a:ext cx="6490740" cy="371830"/>
            <a:chOff x="644577" y="2888105"/>
            <a:chExt cx="6490740" cy="371830"/>
          </a:xfrm>
        </p:grpSpPr>
        <p:sp>
          <p:nvSpPr>
            <p:cNvPr id="15" name="TextBox 14"/>
            <p:cNvSpPr txBox="1"/>
            <p:nvPr/>
          </p:nvSpPr>
          <p:spPr>
            <a:xfrm>
              <a:off x="644577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9</a:t>
              </a:r>
              <a:endParaRPr lang="en-SG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81790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-2</a:t>
              </a:r>
              <a:endParaRPr lang="en-SG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519003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endParaRPr lang="en-SG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956215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7</a:t>
              </a:r>
              <a:endParaRPr lang="en-SG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78439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</a:t>
              </a:r>
              <a:endParaRPr lang="en-SG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15651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9</a:t>
              </a:r>
              <a:endParaRPr lang="en-SG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37875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-5</a:t>
              </a:r>
              <a:endParaRPr lang="en-SG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75087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7</a:t>
              </a:r>
              <a:endParaRPr lang="en-SG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97311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2</a:t>
              </a:r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529528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endParaRPr lang="en-SG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966741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7</a:t>
              </a:r>
              <a:endParaRPr lang="en-SG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403954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-2</a:t>
              </a:r>
              <a:endParaRPr lang="en-SG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41166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endParaRPr lang="en-SG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63390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8</a:t>
              </a:r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00602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-3</a:t>
              </a:r>
              <a:endParaRPr lang="en-SG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115986" y="2503357"/>
            <a:ext cx="2548329" cy="1775377"/>
            <a:chOff x="6115986" y="2758190"/>
            <a:chExt cx="2548329" cy="1775377"/>
          </a:xfrm>
        </p:grpSpPr>
        <p:cxnSp>
          <p:nvCxnSpPr>
            <p:cNvPr id="31" name="Straight Arrow Connector 30"/>
            <p:cNvCxnSpPr/>
            <p:nvPr/>
          </p:nvCxnSpPr>
          <p:spPr bwMode="auto">
            <a:xfrm flipH="1" flipV="1">
              <a:off x="6955436" y="3342807"/>
              <a:ext cx="179882" cy="464695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6115986" y="3702570"/>
              <a:ext cx="2548329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solidFill>
                    <a:srgbClr val="800000"/>
                  </a:solidFill>
                  <a:latin typeface="Calibri" pitchFamily="34" charset="0"/>
                </a:rPr>
                <a:t>If I handle the last element myself, …</a:t>
              </a:r>
              <a:endParaRPr lang="en-SG" sz="2400" i="1" dirty="0">
                <a:solidFill>
                  <a:srgbClr val="800000"/>
                </a:solidFill>
                <a:latin typeface="Calibri" pitchFamily="34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6655633" y="2758190"/>
              <a:ext cx="569626" cy="569626"/>
            </a:xfrm>
            <a:prstGeom prst="ellipse">
              <a:avLst/>
            </a:prstGeom>
            <a:noFill/>
            <a:ln w="28575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59567" y="3057991"/>
            <a:ext cx="6086007" cy="1607563"/>
            <a:chOff x="659567" y="3312824"/>
            <a:chExt cx="6086007" cy="1607563"/>
          </a:xfrm>
        </p:grpSpPr>
        <p:sp>
          <p:nvSpPr>
            <p:cNvPr id="35" name="Left Brace 34"/>
            <p:cNvSpPr/>
            <p:nvPr/>
          </p:nvSpPr>
          <p:spPr bwMode="auto">
            <a:xfrm rot="16200000">
              <a:off x="3477718" y="494673"/>
              <a:ext cx="449705" cy="6086007"/>
            </a:xfrm>
            <a:prstGeom prst="leftBrace">
              <a:avLst>
                <a:gd name="adj1" fmla="val 71666"/>
                <a:gd name="adj2" fmla="val 50000"/>
              </a:avLst>
            </a:prstGeom>
            <a:noFill/>
            <a:ln w="28575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038662" y="3720058"/>
              <a:ext cx="3582649" cy="120032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solidFill>
                    <a:srgbClr val="0000FF"/>
                  </a:solidFill>
                  <a:latin typeface="Calibri" pitchFamily="34" charset="0"/>
                </a:rPr>
                <a:t>… and get someone to count the 7 in this smaller problem, …</a:t>
              </a:r>
              <a:endParaRPr lang="en-SG" sz="2400" i="1" dirty="0">
                <a:solidFill>
                  <a:srgbClr val="0000FF"/>
                </a:solidFill>
                <a:latin typeface="Calibri" pitchFamily="34" charset="0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184223" y="4861809"/>
            <a:ext cx="607101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6600FF"/>
                </a:solidFill>
                <a:latin typeface="Calibri" pitchFamily="34" charset="0"/>
              </a:rPr>
              <a:t>… then, depending on whether the last element is 7 or not, my answer is either his answer plus 1 or his answer by itself!</a:t>
            </a:r>
            <a:endParaRPr lang="en-SG" sz="2400" i="1" dirty="0">
              <a:solidFill>
                <a:srgbClr val="6600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7313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Counting Occurrences (by Recursion v1)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Week11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86697" y="1474041"/>
            <a:ext cx="8200103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value,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(size ==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long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answer =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(value,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size-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(value ==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[size-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]){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answer;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answer;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757F58-AE25-465B-8055-66D4DA5A865B}"/>
              </a:ext>
            </a:extLst>
          </p:cNvPr>
          <p:cNvSpPr txBox="1"/>
          <p:nvPr/>
        </p:nvSpPr>
        <p:spPr>
          <a:xfrm>
            <a:off x="5673472" y="4659528"/>
            <a:ext cx="2852907" cy="1200329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" lvl="2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sz="1800" dirty="0" err="1">
                <a:solidFill>
                  <a:schemeClr val="tx1"/>
                </a:solidFill>
              </a:rPr>
              <a:t>countValue</a:t>
            </a:r>
            <a:r>
              <a:rPr lang="en-US" sz="1800" dirty="0">
                <a:solidFill>
                  <a:schemeClr val="tx1"/>
                </a:solidFill>
              </a:rPr>
              <a:t>(7, list, 15) 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b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en-US" sz="1800" dirty="0" err="1">
                <a:solidFill>
                  <a:schemeClr val="tx1"/>
                </a:solidFill>
              </a:rPr>
              <a:t>countValue</a:t>
            </a:r>
            <a:r>
              <a:rPr lang="en-US" sz="1800" dirty="0">
                <a:solidFill>
                  <a:schemeClr val="tx1"/>
                </a:solidFill>
              </a:rPr>
              <a:t>(7, list, 14) 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b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en-US" sz="1800" dirty="0">
                <a:solidFill>
                  <a:schemeClr val="tx1"/>
                </a:solidFill>
              </a:rPr>
              <a:t>…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 err="1">
                <a:solidFill>
                  <a:schemeClr val="tx1"/>
                </a:solidFill>
              </a:rPr>
              <a:t>countValue</a:t>
            </a:r>
            <a:r>
              <a:rPr lang="en-US" sz="1800" dirty="0">
                <a:solidFill>
                  <a:schemeClr val="tx1"/>
                </a:solidFill>
              </a:rPr>
              <a:t>(7, list, 0)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8981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Counting Occurrences (by Recursion v2)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Week11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4709" y="1467358"/>
            <a:ext cx="71752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/>
              <a:t>To get </a:t>
            </a:r>
            <a:r>
              <a:rPr lang="en-US" sz="2400" dirty="0" err="1">
                <a:solidFill>
                  <a:srgbClr val="0000FF"/>
                </a:solidFill>
              </a:rPr>
              <a:t>countValue</a:t>
            </a:r>
            <a:r>
              <a:rPr lang="en-US" sz="2400" dirty="0">
                <a:solidFill>
                  <a:srgbClr val="0000FF"/>
                </a:solidFill>
              </a:rPr>
              <a:t>(7, list, 15)</a:t>
            </a:r>
            <a:r>
              <a:rPr lang="en-US" sz="2400" dirty="0"/>
              <a:t> to return 3.</a:t>
            </a:r>
          </a:p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/>
              <a:t>Recursive thinking goes…</a:t>
            </a: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8160895" y="1440305"/>
          <a:ext cx="550863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Clip" r:id="rId4" imgW="1296063" imgH="3934305" progId="">
                  <p:embed/>
                </p:oleObj>
              </mc:Choice>
              <mc:Fallback>
                <p:oleObj name="Clip" r:id="rId4" imgW="1296063" imgH="3934305" progId="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0895" y="1440305"/>
                        <a:ext cx="550863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1243666" y="2633272"/>
            <a:ext cx="6490740" cy="371830"/>
            <a:chOff x="644577" y="2888105"/>
            <a:chExt cx="6490740" cy="371830"/>
          </a:xfrm>
        </p:grpSpPr>
        <p:sp>
          <p:nvSpPr>
            <p:cNvPr id="15" name="TextBox 14"/>
            <p:cNvSpPr txBox="1"/>
            <p:nvPr/>
          </p:nvSpPr>
          <p:spPr>
            <a:xfrm>
              <a:off x="644577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9</a:t>
              </a:r>
              <a:endParaRPr lang="en-SG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81790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-2</a:t>
              </a:r>
              <a:endParaRPr lang="en-SG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519003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endParaRPr lang="en-SG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956215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7</a:t>
              </a:r>
              <a:endParaRPr lang="en-SG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78439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</a:t>
              </a:r>
              <a:endParaRPr lang="en-SG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15651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9</a:t>
              </a:r>
              <a:endParaRPr lang="en-SG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37875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-5</a:t>
              </a:r>
              <a:endParaRPr lang="en-SG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75087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7</a:t>
              </a:r>
              <a:endParaRPr lang="en-SG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97311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2</a:t>
              </a:r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529528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endParaRPr lang="en-SG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966741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7</a:t>
              </a:r>
              <a:endParaRPr lang="en-SG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403954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-2</a:t>
              </a:r>
              <a:endParaRPr lang="en-SG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41166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endParaRPr lang="en-SG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63390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8</a:t>
              </a:r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00602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-3</a:t>
              </a:r>
              <a:endParaRPr lang="en-SG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16576" y="2541311"/>
            <a:ext cx="2548329" cy="1775377"/>
            <a:chOff x="6115986" y="2758190"/>
            <a:chExt cx="2548329" cy="1775377"/>
          </a:xfrm>
        </p:grpSpPr>
        <p:cxnSp>
          <p:nvCxnSpPr>
            <p:cNvPr id="31" name="Straight Arrow Connector 30"/>
            <p:cNvCxnSpPr/>
            <p:nvPr/>
          </p:nvCxnSpPr>
          <p:spPr bwMode="auto">
            <a:xfrm flipH="1" flipV="1">
              <a:off x="6955436" y="3342807"/>
              <a:ext cx="179882" cy="464695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6115986" y="3702570"/>
              <a:ext cx="2548329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solidFill>
                    <a:srgbClr val="800000"/>
                  </a:solidFill>
                  <a:latin typeface="Calibri" pitchFamily="34" charset="0"/>
                </a:rPr>
                <a:t>If I handle the first element myself, …</a:t>
              </a:r>
              <a:endParaRPr lang="en-SG" sz="2400" i="1" dirty="0">
                <a:solidFill>
                  <a:srgbClr val="800000"/>
                </a:solidFill>
                <a:latin typeface="Calibri" pitchFamily="34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6655633" y="2758190"/>
              <a:ext cx="569626" cy="569626"/>
            </a:xfrm>
            <a:prstGeom prst="ellipse">
              <a:avLst/>
            </a:prstGeom>
            <a:noFill/>
            <a:ln w="28575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678381" y="3049117"/>
            <a:ext cx="6086007" cy="1607563"/>
            <a:chOff x="659567" y="3312824"/>
            <a:chExt cx="6086007" cy="1607563"/>
          </a:xfrm>
        </p:grpSpPr>
        <p:sp>
          <p:nvSpPr>
            <p:cNvPr id="35" name="Left Brace 34"/>
            <p:cNvSpPr/>
            <p:nvPr/>
          </p:nvSpPr>
          <p:spPr bwMode="auto">
            <a:xfrm rot="16200000">
              <a:off x="3477718" y="494673"/>
              <a:ext cx="449705" cy="6086007"/>
            </a:xfrm>
            <a:prstGeom prst="leftBrace">
              <a:avLst>
                <a:gd name="adj1" fmla="val 71666"/>
                <a:gd name="adj2" fmla="val 50000"/>
              </a:avLst>
            </a:prstGeom>
            <a:noFill/>
            <a:ln w="28575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038662" y="3720058"/>
              <a:ext cx="3582649" cy="120032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solidFill>
                    <a:srgbClr val="0000FF"/>
                  </a:solidFill>
                  <a:latin typeface="Calibri" pitchFamily="34" charset="0"/>
                </a:rPr>
                <a:t>… and get someone to count the 7 in this smaller problem, …</a:t>
              </a:r>
              <a:endParaRPr lang="en-SG" sz="2400" i="1" dirty="0">
                <a:solidFill>
                  <a:srgbClr val="0000FF"/>
                </a:solidFill>
                <a:latin typeface="Calibri" pitchFamily="34" charset="0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184223" y="4861809"/>
            <a:ext cx="607101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6600FF"/>
                </a:solidFill>
                <a:latin typeface="Calibri" pitchFamily="34" charset="0"/>
              </a:rPr>
              <a:t>… then, depending on whether the first element is 7 or not, my answer is either his answer plus 1 or his answer by itself!</a:t>
            </a:r>
            <a:endParaRPr lang="en-SG" sz="2400" i="1" dirty="0">
              <a:solidFill>
                <a:srgbClr val="6600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3417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Counting Occurrences (by Recursion v2)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Week11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9666" y="1357072"/>
            <a:ext cx="8177048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countValue_v2(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value,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[], 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start,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(start == size)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long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answer = countValue_v2(value,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        start+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size);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 ==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[start]) 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answer;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answer;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782AF2-AA4A-4243-84D2-A48349DF920C}"/>
              </a:ext>
            </a:extLst>
          </p:cNvPr>
          <p:cNvSpPr txBox="1"/>
          <p:nvPr/>
        </p:nvSpPr>
        <p:spPr>
          <a:xfrm>
            <a:off x="649666" y="5747748"/>
            <a:ext cx="8177048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value,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countValue_v2(value,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size);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A0CDBB-C985-4D72-9121-5ED2A6FEB14D}"/>
              </a:ext>
            </a:extLst>
          </p:cNvPr>
          <p:cNvSpPr txBox="1"/>
          <p:nvPr/>
        </p:nvSpPr>
        <p:spPr>
          <a:xfrm>
            <a:off x="5288500" y="4132548"/>
            <a:ext cx="3398300" cy="1477328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" lvl="2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sz="1800" dirty="0" err="1">
                <a:solidFill>
                  <a:schemeClr val="tx1"/>
                </a:solidFill>
              </a:rPr>
              <a:t>countValue</a:t>
            </a:r>
            <a:r>
              <a:rPr lang="en-US" sz="1800" dirty="0">
                <a:solidFill>
                  <a:schemeClr val="tx1"/>
                </a:solidFill>
              </a:rPr>
              <a:t>(7, list, 15) 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countValue_v2(7, list, 0, 15) 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b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en-US" sz="1800" dirty="0">
                <a:solidFill>
                  <a:schemeClr val="tx1"/>
                </a:solidFill>
              </a:rPr>
              <a:t>countValue_v2(7, list, 1, 15) 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b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en-US" sz="1800" dirty="0">
                <a:solidFill>
                  <a:schemeClr val="tx1"/>
                </a:solidFill>
              </a:rPr>
              <a:t>…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countValue_v2(7, list, 15, 15)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0239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Counting Occurrences (by Recursion v3)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Week11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4709" y="1467358"/>
            <a:ext cx="71752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/>
              <a:t>To get </a:t>
            </a:r>
            <a:r>
              <a:rPr lang="en-US" sz="2400" dirty="0" err="1">
                <a:solidFill>
                  <a:srgbClr val="0000FF"/>
                </a:solidFill>
              </a:rPr>
              <a:t>countValue</a:t>
            </a:r>
            <a:r>
              <a:rPr lang="en-US" sz="2400" dirty="0">
                <a:solidFill>
                  <a:srgbClr val="0000FF"/>
                </a:solidFill>
              </a:rPr>
              <a:t>(7, list, 15)</a:t>
            </a:r>
            <a:r>
              <a:rPr lang="en-US" sz="2400" dirty="0"/>
              <a:t> to return 3.</a:t>
            </a:r>
          </a:p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/>
              <a:t>Recursive thinking goes…</a:t>
            </a: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8160895" y="1440305"/>
          <a:ext cx="550863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Clip" r:id="rId4" imgW="1296063" imgH="3934305" progId="">
                  <p:embed/>
                </p:oleObj>
              </mc:Choice>
              <mc:Fallback>
                <p:oleObj name="Clip" r:id="rId4" imgW="1296063" imgH="3934305" progId="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0895" y="1440305"/>
                        <a:ext cx="550863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644577" y="2633272"/>
            <a:ext cx="6490740" cy="371830"/>
            <a:chOff x="644577" y="2888105"/>
            <a:chExt cx="6490740" cy="371830"/>
          </a:xfrm>
        </p:grpSpPr>
        <p:sp>
          <p:nvSpPr>
            <p:cNvPr id="15" name="TextBox 14"/>
            <p:cNvSpPr txBox="1"/>
            <p:nvPr/>
          </p:nvSpPr>
          <p:spPr>
            <a:xfrm>
              <a:off x="644577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9</a:t>
              </a:r>
              <a:endParaRPr lang="en-SG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81790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-2</a:t>
              </a:r>
              <a:endParaRPr lang="en-SG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519003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endParaRPr lang="en-SG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956215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7</a:t>
              </a:r>
              <a:endParaRPr lang="en-SG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78439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</a:t>
              </a:r>
              <a:endParaRPr lang="en-SG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15651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9</a:t>
              </a:r>
              <a:endParaRPr lang="en-SG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37875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-5</a:t>
              </a:r>
              <a:endParaRPr lang="en-SG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75087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7</a:t>
              </a:r>
              <a:endParaRPr lang="en-SG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97311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2</a:t>
              </a:r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529528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endParaRPr lang="en-SG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966741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7</a:t>
              </a:r>
              <a:endParaRPr lang="en-SG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403954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-2</a:t>
              </a:r>
              <a:endParaRPr lang="en-SG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41166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endParaRPr lang="en-SG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63390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8</a:t>
              </a:r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00602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-3</a:t>
              </a:r>
              <a:endParaRPr lang="en-SG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59567" y="3057990"/>
            <a:ext cx="3869960" cy="1590076"/>
            <a:chOff x="659567" y="3312823"/>
            <a:chExt cx="3869960" cy="1590076"/>
          </a:xfrm>
        </p:grpSpPr>
        <p:sp>
          <p:nvSpPr>
            <p:cNvPr id="35" name="Left Brace 34"/>
            <p:cNvSpPr/>
            <p:nvPr/>
          </p:nvSpPr>
          <p:spPr bwMode="auto">
            <a:xfrm rot="16200000">
              <a:off x="2153587" y="1818803"/>
              <a:ext cx="449705" cy="3437745"/>
            </a:xfrm>
            <a:prstGeom prst="leftBrace">
              <a:avLst>
                <a:gd name="adj1" fmla="val 71666"/>
                <a:gd name="adj2" fmla="val 50000"/>
              </a:avLst>
            </a:prstGeom>
            <a:noFill/>
            <a:ln w="28575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32018" y="3702570"/>
              <a:ext cx="3797509" cy="120032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solidFill>
                    <a:srgbClr val="0000FF"/>
                  </a:solidFill>
                  <a:latin typeface="Calibri" pitchFamily="34" charset="0"/>
                </a:rPr>
                <a:t>If I get someone to count </a:t>
              </a:r>
              <a:br>
                <a:rPr lang="en-US" sz="2400" i="1" dirty="0">
                  <a:solidFill>
                    <a:srgbClr val="0000FF"/>
                  </a:solidFill>
                  <a:latin typeface="Calibri" pitchFamily="34" charset="0"/>
                </a:rPr>
              </a:br>
              <a:r>
                <a:rPr lang="en-US" sz="2400" i="1" dirty="0">
                  <a:solidFill>
                    <a:srgbClr val="0000FF"/>
                  </a:solidFill>
                  <a:latin typeface="Calibri" pitchFamily="34" charset="0"/>
                </a:rPr>
                <a:t>the 7 in this smaller </a:t>
              </a:r>
              <a:br>
                <a:rPr lang="en-US" sz="2400" i="1" dirty="0">
                  <a:solidFill>
                    <a:srgbClr val="0000FF"/>
                  </a:solidFill>
                  <a:latin typeface="Calibri" pitchFamily="34" charset="0"/>
                </a:rPr>
              </a:br>
              <a:r>
                <a:rPr lang="en-US" sz="2400" i="1" dirty="0">
                  <a:solidFill>
                    <a:srgbClr val="0000FF"/>
                  </a:solidFill>
                  <a:latin typeface="Calibri" pitchFamily="34" charset="0"/>
                </a:rPr>
                <a:t>problem, …</a:t>
              </a:r>
              <a:endParaRPr lang="en-SG" sz="2400" i="1" dirty="0">
                <a:solidFill>
                  <a:srgbClr val="0000FF"/>
                </a:solidFill>
                <a:latin typeface="Calibri" pitchFamily="34" charset="0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184222" y="4861809"/>
            <a:ext cx="689490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6600FF"/>
                </a:solidFill>
                <a:latin typeface="Calibri" pitchFamily="34" charset="0"/>
              </a:rPr>
              <a:t>… then, my answer is the sum of these two answers!</a:t>
            </a:r>
            <a:endParaRPr lang="en-SG" sz="2400" i="1" dirty="0">
              <a:solidFill>
                <a:srgbClr val="6600FF"/>
              </a:solidFill>
              <a:latin typeface="Calibri" pitchFamily="34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BB20CF4-2BA0-0A45-A30D-09D89391801D}"/>
              </a:ext>
            </a:extLst>
          </p:cNvPr>
          <p:cNvGrpSpPr/>
          <p:nvPr/>
        </p:nvGrpSpPr>
        <p:grpSpPr>
          <a:xfrm>
            <a:off x="4109802" y="3057990"/>
            <a:ext cx="4051093" cy="1590076"/>
            <a:chOff x="659568" y="3312823"/>
            <a:chExt cx="4051093" cy="1590076"/>
          </a:xfrm>
        </p:grpSpPr>
        <p:sp>
          <p:nvSpPr>
            <p:cNvPr id="39" name="Left Brace 38">
              <a:extLst>
                <a:ext uri="{FF2B5EF4-FFF2-40B4-BE49-F238E27FC236}">
                  <a16:creationId xmlns:a16="http://schemas.microsoft.com/office/drawing/2014/main" id="{BEA40C7E-2D82-F048-BA11-5E93859E486B}"/>
                </a:ext>
              </a:extLst>
            </p:cNvPr>
            <p:cNvSpPr/>
            <p:nvPr/>
          </p:nvSpPr>
          <p:spPr bwMode="auto">
            <a:xfrm rot="16200000">
              <a:off x="1941227" y="2031164"/>
              <a:ext cx="449705" cy="3013024"/>
            </a:xfrm>
            <a:prstGeom prst="leftBrace">
              <a:avLst>
                <a:gd name="adj1" fmla="val 71666"/>
                <a:gd name="adj2" fmla="val 50000"/>
              </a:avLst>
            </a:prstGeom>
            <a:noFill/>
            <a:ln w="28575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9B42D35-C6C0-1D43-92A6-F5A50B1E8C54}"/>
                </a:ext>
              </a:extLst>
            </p:cNvPr>
            <p:cNvSpPr txBox="1"/>
            <p:nvPr/>
          </p:nvSpPr>
          <p:spPr>
            <a:xfrm>
              <a:off x="732019" y="3702570"/>
              <a:ext cx="3978642" cy="120032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solidFill>
                    <a:srgbClr val="0000FF"/>
                  </a:solidFill>
                  <a:latin typeface="Calibri" pitchFamily="34" charset="0"/>
                </a:rPr>
                <a:t>… and get someone to count the 7 in this smaller </a:t>
              </a:r>
              <a:br>
                <a:rPr lang="en-US" sz="2400" i="1" dirty="0">
                  <a:solidFill>
                    <a:srgbClr val="0000FF"/>
                  </a:solidFill>
                  <a:latin typeface="Calibri" pitchFamily="34" charset="0"/>
                </a:rPr>
              </a:br>
              <a:r>
                <a:rPr lang="en-US" sz="2400" i="1" dirty="0">
                  <a:solidFill>
                    <a:srgbClr val="0000FF"/>
                  </a:solidFill>
                  <a:latin typeface="Calibri" pitchFamily="34" charset="0"/>
                </a:rPr>
                <a:t>problem, …</a:t>
              </a:r>
              <a:endParaRPr lang="en-SG" sz="2400" i="1" dirty="0">
                <a:solidFill>
                  <a:srgbClr val="0000FF"/>
                </a:solidFill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29364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173</TotalTime>
  <Words>2004</Words>
  <Application>Microsoft Macintosh PowerPoint</Application>
  <PresentationFormat>On-screen Show (4:3)</PresentationFormat>
  <Paragraphs>333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Roboto Mono</vt:lpstr>
      <vt:lpstr>Arial</vt:lpstr>
      <vt:lpstr>Calibri</vt:lpstr>
      <vt:lpstr>Courier New</vt:lpstr>
      <vt:lpstr>Times New Roman</vt:lpstr>
      <vt:lpstr>Wingdings</vt:lpstr>
      <vt:lpstr>Clarity</vt:lpstr>
      <vt:lpstr>Clip</vt:lpstr>
      <vt:lpstr>PowerPoint Presentation</vt:lpstr>
      <vt:lpstr>Exercise #1: Counting Occurrence</vt:lpstr>
      <vt:lpstr>Counting Occurrences (by Iteration)</vt:lpstr>
      <vt:lpstr>Common Types of Recursion</vt:lpstr>
      <vt:lpstr>Counting Occurrences (by Recursion v1)</vt:lpstr>
      <vt:lpstr>Counting Occurrences (by Recursion v1)</vt:lpstr>
      <vt:lpstr>Counting Occurrences (by Recursion v2)</vt:lpstr>
      <vt:lpstr>Counting Occurrences (by Recursion v2)</vt:lpstr>
      <vt:lpstr>Counting Occurrences (by Recursion v3)</vt:lpstr>
      <vt:lpstr>N Queens</vt:lpstr>
      <vt:lpstr>N Queens</vt:lpstr>
      <vt:lpstr>N Queens</vt:lpstr>
      <vt:lpstr>N Queens</vt:lpstr>
      <vt:lpstr>N Queens</vt:lpstr>
      <vt:lpstr>N Queens</vt:lpstr>
      <vt:lpstr>N Queens</vt:lpstr>
      <vt:lpstr>N Queens</vt:lpstr>
      <vt:lpstr>PowerPoint Presentation</vt:lpstr>
    </vt:vector>
  </TitlesOfParts>
  <Company>SoC, NUS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2</cp:revision>
  <cp:lastPrinted>2014-06-20T04:24:53Z</cp:lastPrinted>
  <dcterms:created xsi:type="dcterms:W3CDTF">1998-09-05T15:03:32Z</dcterms:created>
  <dcterms:modified xsi:type="dcterms:W3CDTF">2021-04-05T06:55:58Z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