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8" r:id="rId3"/>
    <p:sldId id="504" r:id="rId4"/>
    <p:sldId id="546" r:id="rId5"/>
    <p:sldId id="552" r:id="rId6"/>
    <p:sldId id="553" r:id="rId7"/>
    <p:sldId id="554" r:id="rId8"/>
    <p:sldId id="555" r:id="rId9"/>
    <p:sldId id="559" r:id="rId10"/>
    <p:sldId id="545" r:id="rId11"/>
    <p:sldId id="562" r:id="rId12"/>
    <p:sldId id="548" r:id="rId13"/>
    <p:sldId id="557" r:id="rId14"/>
    <p:sldId id="556" r:id="rId15"/>
    <p:sldId id="558" r:id="rId16"/>
    <p:sldId id="524" r:id="rId17"/>
    <p:sldId id="563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6DBA3-E28E-488E-AEF7-D65CCEDE1D4B}" v="2" dt="2021-02-03T07:52:45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536" autoAdjust="0"/>
    <p:restoredTop sz="96003" autoAdjust="0"/>
  </p:normalViewPr>
  <p:slideViewPr>
    <p:cSldViewPr snapToGrid="0">
      <p:cViewPr varScale="1">
        <p:scale>
          <a:sx n="95" d="100"/>
          <a:sy n="95" d="100"/>
        </p:scale>
        <p:origin x="13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54B6DBA3-E28E-488E-AEF7-D65CCEDE1D4B}"/>
    <pc:docChg chg="undo custSel addSld delSld modSld">
      <pc:chgData name="Zhao Jin" userId="cd05a825-544c-438a-9ba1-08e63db50b47" providerId="ADAL" clId="{54B6DBA3-E28E-488E-AEF7-D65CCEDE1D4B}" dt="2021-02-03T07:52:45.634" v="3"/>
      <pc:docMkLst>
        <pc:docMk/>
      </pc:docMkLst>
      <pc:sldChg chg="addSp delSp mod">
        <pc:chgData name="Zhao Jin" userId="cd05a825-544c-438a-9ba1-08e63db50b47" providerId="ADAL" clId="{54B6DBA3-E28E-488E-AEF7-D65CCEDE1D4B}" dt="2021-02-03T07:52:37.386" v="1" actId="22"/>
        <pc:sldMkLst>
          <pc:docMk/>
          <pc:sldMk cId="2438607696" sldId="468"/>
        </pc:sldMkLst>
        <pc:spChg chg="add del">
          <ac:chgData name="Zhao Jin" userId="cd05a825-544c-438a-9ba1-08e63db50b47" providerId="ADAL" clId="{54B6DBA3-E28E-488E-AEF7-D65CCEDE1D4B}" dt="2021-02-03T07:52:37.386" v="1" actId="22"/>
          <ac:spMkLst>
            <pc:docMk/>
            <pc:sldMk cId="2438607696" sldId="468"/>
            <ac:spMk id="8" creationId="{1029B04D-AC3C-4A29-9E1C-CB171A1954EF}"/>
          </ac:spMkLst>
        </pc:spChg>
      </pc:sldChg>
      <pc:sldChg chg="add del">
        <pc:chgData name="Zhao Jin" userId="cd05a825-544c-438a-9ba1-08e63db50b47" providerId="ADAL" clId="{54B6DBA3-E28E-488E-AEF7-D65CCEDE1D4B}" dt="2021-02-03T07:52:45.634" v="3"/>
        <pc:sldMkLst>
          <pc:docMk/>
          <pc:sldMk cId="92291925" sldId="564"/>
        </pc:sldMkLst>
      </pc:sld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2-03T07:45:37.894" v="3318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modSp mod">
        <pc:chgData name="Zhao Jin" userId="cd05a825-544c-438a-9ba1-08e63db50b47" providerId="ADAL" clId="{B1F7CFED-A664-443A-A173-5DFC1A50598C}" dt="2021-02-03T07:45:32.942" v="3309" actId="20577"/>
        <pc:sldMkLst>
          <pc:docMk/>
          <pc:sldMk cId="2775173622" sldId="524"/>
        </pc:sldMkLst>
        <pc:spChg chg="mod">
          <ac:chgData name="Zhao Jin" userId="cd05a825-544c-438a-9ba1-08e63db50b47" providerId="ADAL" clId="{B1F7CFED-A664-443A-A173-5DFC1A50598C}" dt="2021-02-03T07:45:32.942" v="3309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modSp mod">
        <pc:chgData name="Zhao Jin" userId="cd05a825-544c-438a-9ba1-08e63db50b47" providerId="ADAL" clId="{B1F7CFED-A664-443A-A173-5DFC1A50598C}" dt="2021-02-03T07:45:37.894" v="3318" actId="20577"/>
        <pc:sldMkLst>
          <pc:docMk/>
          <pc:sldMk cId="243231529" sldId="563"/>
        </pc:sldMkLst>
        <pc:spChg chg="mod">
          <ac:chgData name="Zhao Jin" userId="cd05a825-544c-438a-9ba1-08e63db50b47" providerId="ADAL" clId="{B1F7CFED-A664-443A-A173-5DFC1A50598C}" dt="2021-02-03T07:45:37.894" v="3318" actId="20577"/>
          <ac:spMkLst>
            <pc:docMk/>
            <pc:sldMk cId="243231529" sldId="563"/>
            <ac:spMk id="9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C93C4A5C-67F6-447F-9979-A1EEF99F3828}"/>
    <pc:docChg chg="undo redo custSel addSld delSld modSld">
      <pc:chgData name="Zhao Jin" userId="cd05a825-544c-438a-9ba1-08e63db50b47" providerId="ADAL" clId="{C93C4A5C-67F6-447F-9979-A1EEF99F3828}" dt="2021-02-01T05:25:43.987" v="1848" actId="1035"/>
      <pc:docMkLst>
        <pc:docMk/>
      </pc:docMkLst>
      <pc:sldChg chg="modSp mod">
        <pc:chgData name="Zhao Jin" userId="cd05a825-544c-438a-9ba1-08e63db50b47" providerId="ADAL" clId="{C93C4A5C-67F6-447F-9979-A1EEF99F3828}" dt="2021-02-01T04:09:18.530" v="0" actId="14100"/>
        <pc:sldMkLst>
          <pc:docMk/>
          <pc:sldMk cId="3792232794" sldId="504"/>
        </pc:sldMkLst>
        <pc:grpChg chg="mod">
          <ac:chgData name="Zhao Jin" userId="cd05a825-544c-438a-9ba1-08e63db50b47" providerId="ADAL" clId="{C93C4A5C-67F6-447F-9979-A1EEF99F3828}" dt="2021-02-01T04:09:18.530" v="0" actId="14100"/>
          <ac:grpSpMkLst>
            <pc:docMk/>
            <pc:sldMk cId="3792232794" sldId="504"/>
            <ac:grpSpMk id="69" creationId="{00000000-0000-0000-0000-000000000000}"/>
          </ac:grpSpMkLst>
        </pc:grpChg>
      </pc:sldChg>
      <pc:sldChg chg="addSp delSp modSp add mod">
        <pc:chgData name="Zhao Jin" userId="cd05a825-544c-438a-9ba1-08e63db50b47" providerId="ADAL" clId="{C93C4A5C-67F6-447F-9979-A1EEF99F3828}" dt="2021-02-01T05:19:09.706" v="1270" actId="20577"/>
        <pc:sldMkLst>
          <pc:docMk/>
          <pc:sldMk cId="2775173622" sldId="524"/>
        </pc:sldMkLst>
        <pc:spChg chg="del">
          <ac:chgData name="Zhao Jin" userId="cd05a825-544c-438a-9ba1-08e63db50b47" providerId="ADAL" clId="{C93C4A5C-67F6-447F-9979-A1EEF99F3828}" dt="2021-02-01T05:07:08.266" v="225" actId="478"/>
          <ac:spMkLst>
            <pc:docMk/>
            <pc:sldMk cId="2775173622" sldId="524"/>
            <ac:spMk id="2" creationId="{00000000-0000-0000-0000-000000000000}"/>
          </ac:spMkLst>
        </pc:spChg>
        <pc:spChg chg="del">
          <ac:chgData name="Zhao Jin" userId="cd05a825-544c-438a-9ba1-08e63db50b47" providerId="ADAL" clId="{C93C4A5C-67F6-447F-9979-A1EEF99F3828}" dt="2021-02-01T05:07:14.634" v="228" actId="478"/>
          <ac:spMkLst>
            <pc:docMk/>
            <pc:sldMk cId="2775173622" sldId="524"/>
            <ac:spMk id="8" creationId="{00000000-0000-0000-0000-000000000000}"/>
          </ac:spMkLst>
        </pc:spChg>
        <pc:spChg chg="del">
          <ac:chgData name="Zhao Jin" userId="cd05a825-544c-438a-9ba1-08e63db50b47" providerId="ADAL" clId="{C93C4A5C-67F6-447F-9979-A1EEF99F3828}" dt="2021-02-01T05:07:11.384" v="227" actId="478"/>
          <ac:spMkLst>
            <pc:docMk/>
            <pc:sldMk cId="2775173622" sldId="524"/>
            <ac:spMk id="11" creationId="{00000000-0000-0000-0000-000000000000}"/>
          </ac:spMkLst>
        </pc:spChg>
        <pc:spChg chg="add del mod">
          <ac:chgData name="Zhao Jin" userId="cd05a825-544c-438a-9ba1-08e63db50b47" providerId="ADAL" clId="{C93C4A5C-67F6-447F-9979-A1EEF99F3828}" dt="2021-02-01T05:18:19.132" v="1051" actId="478"/>
          <ac:spMkLst>
            <pc:docMk/>
            <pc:sldMk cId="2775173622" sldId="524"/>
            <ac:spMk id="12" creationId="{E4C61F2F-0BA9-408B-9AF3-62FBBD5F8126}"/>
          </ac:spMkLst>
        </pc:spChg>
        <pc:spChg chg="add del mod">
          <ac:chgData name="Zhao Jin" userId="cd05a825-544c-438a-9ba1-08e63db50b47" providerId="ADAL" clId="{C93C4A5C-67F6-447F-9979-A1EEF99F3828}" dt="2021-02-01T05:19:09.706" v="1270" actId="20577"/>
          <ac:spMkLst>
            <pc:docMk/>
            <pc:sldMk cId="2775173622" sldId="524"/>
            <ac:spMk id="15" creationId="{00000000-0000-0000-0000-000000000000}"/>
          </ac:spMkLst>
        </pc:spChg>
        <pc:spChg chg="mod">
          <ac:chgData name="Zhao Jin" userId="cd05a825-544c-438a-9ba1-08e63db50b47" providerId="ADAL" clId="{C93C4A5C-67F6-447F-9979-A1EEF99F3828}" dt="2021-02-01T05:05:17.703" v="222" actId="20577"/>
          <ac:spMkLst>
            <pc:docMk/>
            <pc:sldMk cId="2775173622" sldId="524"/>
            <ac:spMk id="25602" creationId="{00000000-0000-0000-0000-000000000000}"/>
          </ac:spMkLst>
        </pc:spChg>
        <pc:graphicFrameChg chg="add mod modGraphic">
          <ac:chgData name="Zhao Jin" userId="cd05a825-544c-438a-9ba1-08e63db50b47" providerId="ADAL" clId="{C93C4A5C-67F6-447F-9979-A1EEF99F3828}" dt="2021-02-01T05:16:58.101" v="973" actId="120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picChg chg="add del mod">
          <ac:chgData name="Zhao Jin" userId="cd05a825-544c-438a-9ba1-08e63db50b47" providerId="ADAL" clId="{C93C4A5C-67F6-447F-9979-A1EEF99F3828}" dt="2021-02-01T05:12:25.839" v="607" actId="478"/>
          <ac:picMkLst>
            <pc:docMk/>
            <pc:sldMk cId="2775173622" sldId="524"/>
            <ac:picMk id="4" creationId="{21E7EE8E-039E-42B0-8B23-10E559ADE006}"/>
          </ac:picMkLst>
        </pc:picChg>
      </pc:sldChg>
      <pc:sldChg chg="addSp modSp mod modAnim">
        <pc:chgData name="Zhao Jin" userId="cd05a825-544c-438a-9ba1-08e63db50b47" providerId="ADAL" clId="{C93C4A5C-67F6-447F-9979-A1EEF99F3828}" dt="2021-02-01T04:46:19.145" v="98"/>
        <pc:sldMkLst>
          <pc:docMk/>
          <pc:sldMk cId="4228901100" sldId="545"/>
        </pc:sldMkLst>
        <pc:spChg chg="add mod">
          <ac:chgData name="Zhao Jin" userId="cd05a825-544c-438a-9ba1-08e63db50b47" providerId="ADAL" clId="{C93C4A5C-67F6-447F-9979-A1EEF99F3828}" dt="2021-02-01T04:46:09.615" v="97" actId="2085"/>
          <ac:spMkLst>
            <pc:docMk/>
            <pc:sldMk cId="4228901100" sldId="545"/>
            <ac:spMk id="2" creationId="{0BCE9ED3-7444-49E9-AF59-592D998E5189}"/>
          </ac:spMkLst>
        </pc:spChg>
        <pc:spChg chg="add mod">
          <ac:chgData name="Zhao Jin" userId="cd05a825-544c-438a-9ba1-08e63db50b47" providerId="ADAL" clId="{C93C4A5C-67F6-447F-9979-A1EEF99F3828}" dt="2021-02-01T04:45:13.001" v="93" actId="1076"/>
          <ac:spMkLst>
            <pc:docMk/>
            <pc:sldMk cId="4228901100" sldId="545"/>
            <ac:spMk id="10" creationId="{853A051E-3941-42AF-BD7D-94D3E7AB0C47}"/>
          </ac:spMkLst>
        </pc:spChg>
      </pc:sldChg>
      <pc:sldChg chg="modSp mod">
        <pc:chgData name="Zhao Jin" userId="cd05a825-544c-438a-9ba1-08e63db50b47" providerId="ADAL" clId="{C93C4A5C-67F6-447F-9979-A1EEF99F3828}" dt="2021-02-01T05:03:20.192" v="182" actId="14734"/>
        <pc:sldMkLst>
          <pc:docMk/>
          <pc:sldMk cId="1617257579" sldId="548"/>
        </pc:sldMkLst>
        <pc:spChg chg="mod">
          <ac:chgData name="Zhao Jin" userId="cd05a825-544c-438a-9ba1-08e63db50b47" providerId="ADAL" clId="{C93C4A5C-67F6-447F-9979-A1EEF99F3828}" dt="2021-02-01T04:53:09.666" v="148" actId="20577"/>
          <ac:spMkLst>
            <pc:docMk/>
            <pc:sldMk cId="1617257579" sldId="548"/>
            <ac:spMk id="14338" creationId="{00000000-0000-0000-0000-000000000000}"/>
          </ac:spMkLst>
        </pc:spChg>
        <pc:graphicFrameChg chg="mod modGraphic">
          <ac:chgData name="Zhao Jin" userId="cd05a825-544c-438a-9ba1-08e63db50b47" providerId="ADAL" clId="{C93C4A5C-67F6-447F-9979-A1EEF99F3828}" dt="2021-02-01T05:03:20.192" v="182" actId="14734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addSp modSp mod">
        <pc:chgData name="Zhao Jin" userId="cd05a825-544c-438a-9ba1-08e63db50b47" providerId="ADAL" clId="{C93C4A5C-67F6-447F-9979-A1EEF99F3828}" dt="2021-02-01T04:19:10.410" v="23" actId="13926"/>
        <pc:sldMkLst>
          <pc:docMk/>
          <pc:sldMk cId="1427618944" sldId="553"/>
        </pc:sldMkLst>
        <pc:spChg chg="add mod">
          <ac:chgData name="Zhao Jin" userId="cd05a825-544c-438a-9ba1-08e63db50b47" providerId="ADAL" clId="{C93C4A5C-67F6-447F-9979-A1EEF99F3828}" dt="2021-02-01T04:17:55.643" v="22" actId="6549"/>
          <ac:spMkLst>
            <pc:docMk/>
            <pc:sldMk cId="1427618944" sldId="553"/>
            <ac:spMk id="9" creationId="{BFBD3315-263F-4198-BFCC-BA1CE3299DFA}"/>
          </ac:spMkLst>
        </pc:spChg>
        <pc:spChg chg="mod">
          <ac:chgData name="Zhao Jin" userId="cd05a825-544c-438a-9ba1-08e63db50b47" providerId="ADAL" clId="{C93C4A5C-67F6-447F-9979-A1EEF99F3828}" dt="2021-02-01T04:19:10.410" v="23" actId="13926"/>
          <ac:spMkLst>
            <pc:docMk/>
            <pc:sldMk cId="1427618944" sldId="55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C93C4A5C-67F6-447F-9979-A1EEF99F3828}" dt="2021-02-01T04:20:45.515" v="24" actId="948"/>
        <pc:sldMkLst>
          <pc:docMk/>
          <pc:sldMk cId="1659983766" sldId="554"/>
        </pc:sldMkLst>
        <pc:spChg chg="mod">
          <ac:chgData name="Zhao Jin" userId="cd05a825-544c-438a-9ba1-08e63db50b47" providerId="ADAL" clId="{C93C4A5C-67F6-447F-9979-A1EEF99F3828}" dt="2021-02-01T04:20:45.515" v="24" actId="948"/>
          <ac:spMkLst>
            <pc:docMk/>
            <pc:sldMk cId="1659983766" sldId="554"/>
            <ac:spMk id="16" creationId="{00000000-0000-0000-0000-000000000000}"/>
          </ac:spMkLst>
        </pc:spChg>
      </pc:sldChg>
      <pc:sldChg chg="modSp mod modAnim">
        <pc:chgData name="Zhao Jin" userId="cd05a825-544c-438a-9ba1-08e63db50b47" providerId="ADAL" clId="{C93C4A5C-67F6-447F-9979-A1EEF99F3828}" dt="2021-02-01T04:34:36.132" v="90" actId="6549"/>
        <pc:sldMkLst>
          <pc:docMk/>
          <pc:sldMk cId="1268238251" sldId="555"/>
        </pc:sldMkLst>
        <pc:spChg chg="mod">
          <ac:chgData name="Zhao Jin" userId="cd05a825-544c-438a-9ba1-08e63db50b47" providerId="ADAL" clId="{C93C4A5C-67F6-447F-9979-A1EEF99F3828}" dt="2021-02-01T04:34:36.132" v="90" actId="6549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C93C4A5C-67F6-447F-9979-A1EEF99F3828}" dt="2021-02-01T04:34:23.015" v="77" actId="1076"/>
          <ac:spMkLst>
            <pc:docMk/>
            <pc:sldMk cId="1268238251" sldId="555"/>
            <ac:spMk id="13" creationId="{972B1E9B-C6E8-4DE8-871E-C214A3D77F45}"/>
          </ac:spMkLst>
        </pc:spChg>
      </pc:sldChg>
      <pc:sldChg chg="modSp mod">
        <pc:chgData name="Zhao Jin" userId="cd05a825-544c-438a-9ba1-08e63db50b47" providerId="ADAL" clId="{C93C4A5C-67F6-447F-9979-A1EEF99F3828}" dt="2021-02-01T05:03:22.273" v="184" actId="207"/>
        <pc:sldMkLst>
          <pc:docMk/>
          <pc:sldMk cId="3990513599" sldId="556"/>
        </pc:sldMkLst>
        <pc:spChg chg="mod">
          <ac:chgData name="Zhao Jin" userId="cd05a825-544c-438a-9ba1-08e63db50b47" providerId="ADAL" clId="{C93C4A5C-67F6-447F-9979-A1EEF99F3828}" dt="2021-02-01T05:03:22.273" v="184" actId="207"/>
          <ac:spMkLst>
            <pc:docMk/>
            <pc:sldMk cId="3990513599" sldId="556"/>
            <ac:spMk id="9" creationId="{279DD0F7-7371-46CC-B55A-367690ADD30F}"/>
          </ac:spMkLst>
        </pc:spChg>
      </pc:sldChg>
      <pc:sldChg chg="modSp mod">
        <pc:chgData name="Zhao Jin" userId="cd05a825-544c-438a-9ba1-08e63db50b47" providerId="ADAL" clId="{C93C4A5C-67F6-447F-9979-A1EEF99F3828}" dt="2021-02-01T05:01:40.517" v="151" actId="207"/>
        <pc:sldMkLst>
          <pc:docMk/>
          <pc:sldMk cId="788021743" sldId="557"/>
        </pc:sldMkLst>
        <pc:spChg chg="mod">
          <ac:chgData name="Zhao Jin" userId="cd05a825-544c-438a-9ba1-08e63db50b47" providerId="ADAL" clId="{C93C4A5C-67F6-447F-9979-A1EEF99F3828}" dt="2021-02-01T05:01:40.517" v="151" actId="207"/>
          <ac:spMkLst>
            <pc:docMk/>
            <pc:sldMk cId="788021743" sldId="557"/>
            <ac:spMk id="9" creationId="{279DD0F7-7371-46CC-B55A-367690ADD30F}"/>
          </ac:spMkLst>
        </pc:spChg>
      </pc:sldChg>
      <pc:sldChg chg="modSp">
        <pc:chgData name="Zhao Jin" userId="cd05a825-544c-438a-9ba1-08e63db50b47" providerId="ADAL" clId="{C93C4A5C-67F6-447F-9979-A1EEF99F3828}" dt="2021-02-01T04:53:11.077" v="150" actId="948"/>
        <pc:sldMkLst>
          <pc:docMk/>
          <pc:sldMk cId="2739484572" sldId="562"/>
        </pc:sldMkLst>
        <pc:spChg chg="mod">
          <ac:chgData name="Zhao Jin" userId="cd05a825-544c-438a-9ba1-08e63db50b47" providerId="ADAL" clId="{C93C4A5C-67F6-447F-9979-A1EEF99F3828}" dt="2021-02-01T04:53:11.077" v="150" actId="948"/>
          <ac:spMkLst>
            <pc:docMk/>
            <pc:sldMk cId="2739484572" sldId="562"/>
            <ac:spMk id="15" creationId="{A66B4139-5576-4648-BE53-3803BE78ABCA}"/>
          </ac:spMkLst>
        </pc:spChg>
      </pc:sldChg>
      <pc:sldChg chg="modSp add mod">
        <pc:chgData name="Zhao Jin" userId="cd05a825-544c-438a-9ba1-08e63db50b47" providerId="ADAL" clId="{C93C4A5C-67F6-447F-9979-A1EEF99F3828}" dt="2021-02-01T05:25:43.987" v="1848" actId="1035"/>
        <pc:sldMkLst>
          <pc:docMk/>
          <pc:sldMk cId="243231529" sldId="563"/>
        </pc:sldMkLst>
        <pc:spChg chg="mod">
          <ac:chgData name="Zhao Jin" userId="cd05a825-544c-438a-9ba1-08e63db50b47" providerId="ADAL" clId="{C93C4A5C-67F6-447F-9979-A1EEF99F3828}" dt="2021-02-01T05:25:38.662" v="1831" actId="5793"/>
          <ac:spMkLst>
            <pc:docMk/>
            <pc:sldMk cId="243231529" sldId="563"/>
            <ac:spMk id="15" creationId="{00000000-0000-0000-0000-000000000000}"/>
          </ac:spMkLst>
        </pc:spChg>
        <pc:graphicFrameChg chg="mod modGraphic">
          <ac:chgData name="Zhao Jin" userId="cd05a825-544c-438a-9ba1-08e63db50b47" providerId="ADAL" clId="{C93C4A5C-67F6-447F-9979-A1EEF99F3828}" dt="2021-02-01T05:25:43.987" v="1848" actId="1035"/>
          <ac:graphicFrameMkLst>
            <pc:docMk/>
            <pc:sldMk cId="243231529" sldId="563"/>
            <ac:graphicFrameMk id="5" creationId="{9E742EBA-8F43-4310-AD68-B4660B9ECF59}"/>
          </ac:graphicFrameMkLst>
        </pc:graphicFrameChg>
      </pc:sldChg>
      <pc:sldChg chg="add del">
        <pc:chgData name="Zhao Jin" userId="cd05a825-544c-438a-9ba1-08e63db50b47" providerId="ADAL" clId="{C93C4A5C-67F6-447F-9979-A1EEF99F3828}" dt="2021-02-01T05:19:54.514" v="1272"/>
        <pc:sldMkLst>
          <pc:docMk/>
          <pc:sldMk cId="2108247347" sldId="563"/>
        </pc:sldMkLst>
      </pc:sldChg>
      <pc:sldChg chg="add del">
        <pc:chgData name="Zhao Jin" userId="cd05a825-544c-438a-9ba1-08e63db50b47" providerId="ADAL" clId="{C93C4A5C-67F6-447F-9979-A1EEF99F3828}" dt="2021-02-01T05:20:04.109" v="1274"/>
        <pc:sldMkLst>
          <pc:docMk/>
          <pc:sldMk cId="2783675603" sldId="5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13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98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64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20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00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52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31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589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80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62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45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02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642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62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Conditional Statements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Pop Quiz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1"/>
            <a:ext cx="8381999" cy="54634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Find the maximum value between </a:t>
            </a:r>
            <a:r>
              <a:rPr lang="en-US"/>
              <a:t>2 variables.</a:t>
            </a:r>
            <a:endParaRPr lang="en-US" dirty="0"/>
          </a:p>
        </p:txBody>
      </p:sp>
      <p:sp>
        <p:nvSpPr>
          <p:cNvPr id="9" name="[TextBox 14]"/>
          <p:cNvSpPr txBox="1"/>
          <p:nvPr/>
        </p:nvSpPr>
        <p:spPr>
          <a:xfrm>
            <a:off x="648121" y="1733797"/>
            <a:ext cx="4396154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</a:rPr>
              <a:t>getMax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 num1, 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 num2) {</a:t>
            </a:r>
            <a:b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</a:b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GB" sz="1600" b="1" dirty="0">
                <a:latin typeface="Courier New" pitchFamily="49" charset="0"/>
              </a:rPr>
              <a:t> (num1 &gt; num2){</a:t>
            </a: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	max = num1;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</a:t>
            </a: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GB" sz="1600" b="1" dirty="0">
                <a:latin typeface="Courier New" pitchFamily="49" charset="0"/>
              </a:rPr>
              <a:t> (num2 &gt; num1)){</a:t>
            </a: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	max = num2;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 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7016A8A5-E9D1-453F-88AF-4D42231AA134}"/>
              </a:ext>
            </a:extLst>
          </p:cNvPr>
          <p:cNvSpPr txBox="1">
            <a:spLocks/>
          </p:cNvSpPr>
          <p:nvPr/>
        </p:nvSpPr>
        <p:spPr>
          <a:xfrm>
            <a:off x="587375" y="5125020"/>
            <a:ext cx="8364120" cy="1106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is wrong with this function?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is the correct logic?</a:t>
            </a:r>
          </a:p>
        </p:txBody>
      </p:sp>
      <p:sp>
        <p:nvSpPr>
          <p:cNvPr id="10" name="[TextBox 14]">
            <a:extLst>
              <a:ext uri="{FF2B5EF4-FFF2-40B4-BE49-F238E27FC236}">
                <a16:creationId xmlns:a16="http://schemas.microsoft.com/office/drawing/2014/main" id="{853A051E-3941-42AF-BD7D-94D3E7AB0C47}"/>
              </a:ext>
            </a:extLst>
          </p:cNvPr>
          <p:cNvSpPr txBox="1"/>
          <p:nvPr/>
        </p:nvSpPr>
        <p:spPr>
          <a:xfrm>
            <a:off x="5272038" y="2025651"/>
            <a:ext cx="2706353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…</a:t>
            </a:r>
            <a:b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</a:b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GB" sz="1600" b="1" dirty="0">
                <a:latin typeface="Courier New" pitchFamily="49" charset="0"/>
              </a:rPr>
              <a:t> (num1 &gt; num2){</a:t>
            </a: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	max = num1;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 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GB" sz="1600" b="1" dirty="0">
                <a:latin typeface="Courier New" pitchFamily="49" charset="0"/>
              </a:rPr>
              <a:t> {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   max = num2;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endParaRPr lang="en-GB" sz="1600" b="1" dirty="0">
              <a:latin typeface="Courier New" pitchFamily="49" charset="0"/>
            </a:endParaRP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CE9ED3-7444-49E9-AF59-592D998E5189}"/>
              </a:ext>
            </a:extLst>
          </p:cNvPr>
          <p:cNvSpPr/>
          <p:nvPr/>
        </p:nvSpPr>
        <p:spPr>
          <a:xfrm>
            <a:off x="5164853" y="1879042"/>
            <a:ext cx="3074795" cy="3147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01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Conditional Operators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1"/>
            <a:ext cx="8381999" cy="54634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Find the maximum value between 2 variables.</a:t>
            </a:r>
          </a:p>
        </p:txBody>
      </p:sp>
      <p:sp>
        <p:nvSpPr>
          <p:cNvPr id="11" name="[TextBox 14]">
            <a:extLst>
              <a:ext uri="{FF2B5EF4-FFF2-40B4-BE49-F238E27FC236}">
                <a16:creationId xmlns:a16="http://schemas.microsoft.com/office/drawing/2014/main" id="{BC839910-3DED-4F3B-ACBB-949AD3823840}"/>
              </a:ext>
            </a:extLst>
          </p:cNvPr>
          <p:cNvSpPr txBox="1"/>
          <p:nvPr/>
        </p:nvSpPr>
        <p:spPr>
          <a:xfrm>
            <a:off x="991440" y="1732980"/>
            <a:ext cx="2706353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…</a:t>
            </a:r>
            <a:b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</a:b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GB" sz="1600" b="1" dirty="0">
                <a:latin typeface="Courier New" pitchFamily="49" charset="0"/>
              </a:rPr>
              <a:t> (num1 &gt; num2){</a:t>
            </a:r>
            <a:br>
              <a:rPr lang="en-GB" sz="1600" b="1" dirty="0">
                <a:latin typeface="Courier New" pitchFamily="49" charset="0"/>
              </a:rPr>
            </a:br>
            <a:r>
              <a:rPr lang="en-GB" sz="1600" b="1" dirty="0">
                <a:latin typeface="Courier New" pitchFamily="49" charset="0"/>
              </a:rPr>
              <a:t>		max = num1;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 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GB" sz="1600" b="1" dirty="0">
                <a:latin typeface="Courier New" pitchFamily="49" charset="0"/>
              </a:rPr>
              <a:t> {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   max = num2;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}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endParaRPr lang="en-GB" sz="1600" b="1" dirty="0">
              <a:latin typeface="Courier New" pitchFamily="49" charset="0"/>
            </a:endParaRP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…</a:t>
            </a:r>
          </a:p>
        </p:txBody>
      </p:sp>
      <p:sp>
        <p:nvSpPr>
          <p:cNvPr id="10" name="[TextBox 14]">
            <a:extLst>
              <a:ext uri="{FF2B5EF4-FFF2-40B4-BE49-F238E27FC236}">
                <a16:creationId xmlns:a16="http://schemas.microsoft.com/office/drawing/2014/main" id="{5FC71EA0-86D0-4839-B226-F2F72C7F52C6}"/>
              </a:ext>
            </a:extLst>
          </p:cNvPr>
          <p:cNvSpPr txBox="1"/>
          <p:nvPr/>
        </p:nvSpPr>
        <p:spPr>
          <a:xfrm>
            <a:off x="4093032" y="1732980"/>
            <a:ext cx="4822368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…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  <a:t>	</a:t>
            </a: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GB" sz="1600" b="1" dirty="0">
                <a:latin typeface="Courier New" pitchFamily="49" charset="0"/>
              </a:rPr>
              <a:t> max;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br>
              <a:rPr lang="en-GB" sz="1600" b="1" dirty="0">
                <a:solidFill>
                  <a:srgbClr val="C00000"/>
                </a:solidFill>
                <a:latin typeface="Courier New" pitchFamily="49" charset="0"/>
              </a:rPr>
            </a:br>
            <a:r>
              <a:rPr lang="en-GB" sz="1600" b="1" dirty="0">
                <a:solidFill>
                  <a:schemeClr val="tx1"/>
                </a:solidFill>
                <a:latin typeface="Courier New" pitchFamily="49" charset="0"/>
              </a:rPr>
              <a:t>	max = (num1 &gt; num2) ? num1 : num2;</a:t>
            </a: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endParaRPr lang="en-GB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solidFill>
                  <a:srgbClr val="0000FF"/>
                </a:solidFill>
                <a:latin typeface="Courier New" pitchFamily="49" charset="0"/>
              </a:rPr>
              <a:t>	return</a:t>
            </a:r>
            <a:r>
              <a:rPr lang="en-GB" sz="1600" b="1" dirty="0">
                <a:latin typeface="Courier New" pitchFamily="49" charset="0"/>
              </a:rPr>
              <a:t> max;</a:t>
            </a:r>
            <a:endParaRPr lang="en-GB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lvl="1">
              <a:spcBef>
                <a:spcPts val="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tabLst>
                <a:tab pos="344488" algn="l"/>
                <a:tab pos="688975" algn="l"/>
              </a:tabLst>
              <a:defRPr/>
            </a:pPr>
            <a:r>
              <a:rPr lang="en-GB" sz="1600" b="1" dirty="0">
                <a:latin typeface="Courier New" pitchFamily="49" charset="0"/>
              </a:rPr>
              <a:t>…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EB4DC09-7671-4533-8E46-5F36009B0FDA}"/>
              </a:ext>
            </a:extLst>
          </p:cNvPr>
          <p:cNvSpPr txBox="1">
            <a:spLocks/>
          </p:cNvSpPr>
          <p:nvPr/>
        </p:nvSpPr>
        <p:spPr>
          <a:xfrm>
            <a:off x="587375" y="4688295"/>
            <a:ext cx="8229600" cy="497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Syntax</a:t>
            </a:r>
          </a:p>
          <a:p>
            <a:pPr marL="274320" lvl="1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Arial" pitchFamily="34" charset="0"/>
              <a:buNone/>
              <a:defRPr/>
            </a:pPr>
            <a:endParaRPr lang="en-US" dirty="0"/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6B4139-5576-4648-BE53-3803BE78ABCA}"/>
              </a:ext>
            </a:extLst>
          </p:cNvPr>
          <p:cNvSpPr txBox="1"/>
          <p:nvPr/>
        </p:nvSpPr>
        <p:spPr>
          <a:xfrm>
            <a:off x="991439" y="5269688"/>
            <a:ext cx="6936709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6213" lvl="1">
              <a:buFont typeface="Wingdings" pitchFamily="2" charset="2"/>
              <a:buNone/>
              <a:defRPr/>
            </a:pPr>
            <a:r>
              <a:rPr lang="fr-F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 ? </a:t>
            </a:r>
            <a:r>
              <a:rPr lang="fr-F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fr-F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expression : false expression;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8457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More than 2 possibilities?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26125AF-2C98-4B25-8E18-D82777859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400652"/>
              </p:ext>
            </p:extLst>
          </p:nvPr>
        </p:nvGraphicFramePr>
        <p:xfrm>
          <a:off x="1288729" y="1697534"/>
          <a:ext cx="456946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64180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Score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Letter Grade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8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8 but 5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>
                          <a:effectLst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>
                          <a:effectLst/>
                        </a:rPr>
                        <a:t>Less than 5 but 3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C421041-2210-4121-91BC-BD8BDCC5C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477160"/>
              </p:ext>
            </p:extLst>
          </p:nvPr>
        </p:nvGraphicFramePr>
        <p:xfrm>
          <a:off x="1288729" y="3906115"/>
          <a:ext cx="5403733" cy="2377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3182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659908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  <a:gridCol w="1715784">
                  <a:extLst>
                    <a:ext uri="{9D8B030D-6E8A-4147-A177-3AD203B41FA5}">
                      <a16:colId xmlns:a16="http://schemas.microsoft.com/office/drawing/2014/main" val="3062032141"/>
                    </a:ext>
                  </a:extLst>
                </a:gridCol>
                <a:gridCol w="584859">
                  <a:extLst>
                    <a:ext uri="{9D8B030D-6E8A-4147-A177-3AD203B41FA5}">
                      <a16:colId xmlns:a16="http://schemas.microsoft.com/office/drawing/2014/main" val="23089048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Score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Letter Grade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8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effectLst/>
                        </a:rPr>
                        <a:t>Less than 8 but 5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5 but 3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effectLst/>
                        </a:rPr>
                        <a:t>C</a:t>
                      </a:r>
                    </a:p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4A511B3-0BFF-4C82-BF52-5B85A1891528}"/>
              </a:ext>
            </a:extLst>
          </p:cNvPr>
          <p:cNvSpPr txBox="1"/>
          <p:nvPr/>
        </p:nvSpPr>
        <p:spPr>
          <a:xfrm>
            <a:off x="6248159" y="2340006"/>
            <a:ext cx="2387505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Harder to design but easier to implement.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5000D4-8068-4B6E-B9A4-D88802072D9E}"/>
              </a:ext>
            </a:extLst>
          </p:cNvPr>
          <p:cNvSpPr txBox="1"/>
          <p:nvPr/>
        </p:nvSpPr>
        <p:spPr>
          <a:xfrm>
            <a:off x="6248158" y="4307970"/>
            <a:ext cx="2387505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Easier to design but harder to implement.</a:t>
            </a:r>
          </a:p>
        </p:txBody>
      </p:sp>
    </p:spTree>
    <p:extLst>
      <p:ext uri="{BB962C8B-B14F-4D97-AF65-F5344CB8AC3E}">
        <p14:creationId xmlns:p14="http://schemas.microsoft.com/office/powerpoint/2010/main" val="161725757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Nested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D0F7-7371-46CC-B55A-367690ADD30F}"/>
              </a:ext>
            </a:extLst>
          </p:cNvPr>
          <p:cNvSpPr txBox="1"/>
          <p:nvPr/>
        </p:nvSpPr>
        <p:spPr>
          <a:xfrm>
            <a:off x="844357" y="1725915"/>
            <a:ext cx="3374717" cy="42473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"A"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print "B"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print "C"    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print "D"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6114E5-8048-4B49-9203-9B6E6AC25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429" y="4253340"/>
            <a:ext cx="5246522" cy="242872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8802174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Nested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D0F7-7371-46CC-B55A-367690ADD30F}"/>
              </a:ext>
            </a:extLst>
          </p:cNvPr>
          <p:cNvSpPr txBox="1"/>
          <p:nvPr/>
        </p:nvSpPr>
        <p:spPr>
          <a:xfrm>
            <a:off x="844357" y="1686500"/>
            <a:ext cx="5447665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print_score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score)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E77368-EFC8-43A5-9C2D-1D67480ABDD4}"/>
              </a:ext>
            </a:extLst>
          </p:cNvPr>
          <p:cNvSpPr txBox="1"/>
          <p:nvPr/>
        </p:nvSpPr>
        <p:spPr>
          <a:xfrm>
            <a:off x="5904187" y="2340006"/>
            <a:ext cx="2782613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Return type is </a:t>
            </a:r>
            <a:r>
              <a:rPr lang="en-US" dirty="0">
                <a:solidFill>
                  <a:srgbClr val="0000FF"/>
                </a:solidFill>
              </a:rPr>
              <a:t>void</a:t>
            </a:r>
            <a:r>
              <a:rPr lang="en-US" dirty="0"/>
              <a:t> since the grade is printed but NOT returned.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E7932-F8E1-47DC-A439-4EDAB1A0E116}"/>
              </a:ext>
            </a:extLst>
          </p:cNvPr>
          <p:cNvSpPr txBox="1"/>
          <p:nvPr/>
        </p:nvSpPr>
        <p:spPr>
          <a:xfrm>
            <a:off x="5904187" y="4109543"/>
            <a:ext cx="2782613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cs1010_println_string(…) prints a string with a newline character.</a:t>
            </a:r>
          </a:p>
        </p:txBody>
      </p:sp>
    </p:spTree>
    <p:extLst>
      <p:ext uri="{BB962C8B-B14F-4D97-AF65-F5344CB8AC3E}">
        <p14:creationId xmlns:p14="http://schemas.microsoft.com/office/powerpoint/2010/main" val="399051359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if-(else-if-)else…</a:t>
            </a:r>
            <a:r>
              <a:rPr lang="en-GB" sz="3600" dirty="0">
                <a:solidFill>
                  <a:srgbClr val="0000FF"/>
                </a:solidFill>
              </a:rPr>
              <a:t>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D0F7-7371-46CC-B55A-367690ADD30F}"/>
              </a:ext>
            </a:extLst>
          </p:cNvPr>
          <p:cNvSpPr txBox="1"/>
          <p:nvPr/>
        </p:nvSpPr>
        <p:spPr>
          <a:xfrm>
            <a:off x="844357" y="1725915"/>
            <a:ext cx="410948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"A"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"B"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"C"    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"D"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7397E8-8FF1-4DF2-8C73-DB57A0C0D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32000"/>
              </p:ext>
            </p:extLst>
          </p:nvPr>
        </p:nvGraphicFramePr>
        <p:xfrm>
          <a:off x="3894354" y="4340250"/>
          <a:ext cx="456946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64180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Score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Letter Grade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8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8 but 5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>
                          <a:effectLst/>
                        </a:rPr>
                        <a:t>Less than 5 but 3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6D4AE3F-3899-440E-885D-187ED02668FA}"/>
              </a:ext>
            </a:extLst>
          </p:cNvPr>
          <p:cNvSpPr txBox="1"/>
          <p:nvPr/>
        </p:nvSpPr>
        <p:spPr>
          <a:xfrm>
            <a:off x="5210819" y="2517750"/>
            <a:ext cx="269723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Do NOT omit {}, otherwise you might run into strange errors.</a:t>
            </a:r>
          </a:p>
        </p:txBody>
      </p:sp>
    </p:spTree>
    <p:extLst>
      <p:ext uri="{BB962C8B-B14F-4D97-AF65-F5344CB8AC3E}">
        <p14:creationId xmlns:p14="http://schemas.microsoft.com/office/powerpoint/2010/main" val="68653227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Ex#1: CS1010 Schedule</a:t>
            </a:r>
            <a:endParaRPr lang="en-GB" sz="31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Print the CS1010 schedule based on </a:t>
            </a:r>
            <a:r>
              <a:rPr lang="en-US" sz="2400" dirty="0">
                <a:solidFill>
                  <a:srgbClr val="0000FF"/>
                </a:solidFill>
              </a:rPr>
              <a:t>day </a:t>
            </a:r>
            <a:r>
              <a:rPr lang="en-US" sz="2400" dirty="0"/>
              <a:t>(1/2/3/4/5) and </a:t>
            </a:r>
            <a:r>
              <a:rPr lang="en-US" sz="2400" dirty="0">
                <a:solidFill>
                  <a:srgbClr val="0000FF"/>
                </a:solidFill>
              </a:rPr>
              <a:t>time </a:t>
            </a:r>
            <a:r>
              <a:rPr lang="en-US" sz="2400" dirty="0"/>
              <a:t>(1000/1100/…)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E.g., 1 and 1000 </a:t>
            </a:r>
            <a:r>
              <a:rPr lang="en-US" sz="2000" dirty="0">
                <a:sym typeface="Wingdings" panose="05000000000000000000" pitchFamily="2" charset="2"/>
              </a:rPr>
              <a:t> output "Tutorial"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        5 and 1200  output "No activity"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Work out two sets of logic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Logic 1: Based on day and time together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Logic 2: Based on day first and then time.</a:t>
            </a:r>
            <a:endParaRPr lang="en-US" sz="2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742EBA-8F43-4310-AD68-B4660B9EC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60393"/>
              </p:ext>
            </p:extLst>
          </p:nvPr>
        </p:nvGraphicFramePr>
        <p:xfrm>
          <a:off x="356909" y="2904642"/>
          <a:ext cx="8580057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53">
                  <a:extLst>
                    <a:ext uri="{9D8B030D-6E8A-4147-A177-3AD203B41FA5}">
                      <a16:colId xmlns:a16="http://schemas.microsoft.com/office/drawing/2014/main" val="1347842338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099576626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635334105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542296081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2383219434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1166016308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89156304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86292107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830602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3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 (Mon)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 (Tue)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81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 (Wed)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1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 (Thu)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964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 (Fri)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868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7362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Ex#1: CS1010 Schedule</a:t>
            </a:r>
            <a:endParaRPr lang="en-GB" sz="31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Unit8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Logic 1:</a:t>
            </a: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if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day</a:t>
            </a:r>
            <a:r>
              <a:rPr lang="en-US" sz="2000" dirty="0">
                <a:sym typeface="Wingdings" panose="05000000000000000000" pitchFamily="2" charset="2"/>
              </a:rPr>
              <a:t> equals 1 and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time</a:t>
            </a:r>
            <a:r>
              <a:rPr lang="en-US" sz="2000" dirty="0">
                <a:sym typeface="Wingdings" panose="05000000000000000000" pitchFamily="2" charset="2"/>
              </a:rPr>
              <a:t> is between 1000-1400  output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Otherwise, …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ym typeface="Wingdings" panose="05000000000000000000" pitchFamily="2" charset="2"/>
              </a:rPr>
              <a:t>Logic 2: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day</a:t>
            </a:r>
            <a:r>
              <a:rPr lang="en-US" sz="2000" dirty="0">
                <a:sym typeface="Wingdings" panose="05000000000000000000" pitchFamily="2" charset="2"/>
              </a:rPr>
              <a:t> equals 2/4/5  output "No activity".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Otherwise, if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day</a:t>
            </a:r>
            <a:r>
              <a:rPr lang="en-US" sz="2000" dirty="0">
                <a:sym typeface="Wingdings" panose="05000000000000000000" pitchFamily="2" charset="2"/>
              </a:rPr>
              <a:t> equals 1 { if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 time </a:t>
            </a:r>
            <a:r>
              <a:rPr lang="en-US" sz="2000" dirty="0">
                <a:sym typeface="Wingdings" panose="05000000000000000000" pitchFamily="2" charset="2"/>
              </a:rPr>
              <a:t>is between 1000-1400  …}</a:t>
            </a:r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742EBA-8F43-4310-AD68-B4660B9EC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07185"/>
              </p:ext>
            </p:extLst>
          </p:nvPr>
        </p:nvGraphicFramePr>
        <p:xfrm>
          <a:off x="356909" y="4150799"/>
          <a:ext cx="8580057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53">
                  <a:extLst>
                    <a:ext uri="{9D8B030D-6E8A-4147-A177-3AD203B41FA5}">
                      <a16:colId xmlns:a16="http://schemas.microsoft.com/office/drawing/2014/main" val="1347842338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099576626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635334105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542296081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2383219434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1166016308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89156304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86292107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830602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3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 (Mon)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 (Tue)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81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 (Wed)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1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 (Thu)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964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 (Fri)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868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3152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8: Conditional Statements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Sequential / Non-sequential Control Flow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if-else Statements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Skipping </a:t>
            </a:r>
            <a:r>
              <a:rPr lang="en-GB" sz="2800" i="1" dirty="0">
                <a:latin typeface="+mj-lt"/>
              </a:rPr>
              <a:t>else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Conditional Operators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Nested </a:t>
            </a:r>
            <a:r>
              <a:rPr lang="en-GB" sz="2800">
                <a:latin typeface="+mj-lt"/>
              </a:rPr>
              <a:t>if-else Statements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if-(else-if-)else…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Sequential Control Flow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7582647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Recall the Simple “Drawing” problem (Unit 3: Ex #1)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 dirty="0"/>
              <a:t>	</a:t>
            </a:r>
            <a:r>
              <a:rPr lang="en-US" sz="2000" dirty="0">
                <a:solidFill>
                  <a:srgbClr val="C00000"/>
                </a:solidFill>
              </a:rPr>
              <a:t>Write a program to draw a rocket ship, a male stick figure, and a female stick figure.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34864" y="609560"/>
            <a:ext cx="668337" cy="4796775"/>
            <a:chOff x="8134864" y="609560"/>
            <a:chExt cx="668337" cy="4796775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8839" y="609560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66577" y="2251951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271341" y="3959245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8170022" y="1762247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rocket</a:t>
              </a:r>
              <a:endParaRPr lang="en-SG" sz="1200" i="1" dirty="0"/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8170582" y="3408886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male</a:t>
              </a:r>
              <a:endParaRPr lang="en-SG" sz="1200" i="1" dirty="0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8134864" y="5130110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female</a:t>
              </a:r>
              <a:endParaRPr lang="en-SG" sz="1200" i="1" dirty="0"/>
            </a:p>
          </p:txBody>
        </p:sp>
      </p:grpSp>
      <p:sp>
        <p:nvSpPr>
          <p:cNvPr id="17" name="Freeform 29"/>
          <p:cNvSpPr>
            <a:spLocks/>
          </p:cNvSpPr>
          <p:nvPr/>
        </p:nvSpPr>
        <p:spPr bwMode="auto">
          <a:xfrm>
            <a:off x="2752725" y="5067300"/>
            <a:ext cx="2800350" cy="571500"/>
          </a:xfrm>
          <a:custGeom>
            <a:avLst/>
            <a:gdLst>
              <a:gd name="T0" fmla="*/ 2147483647 w 1764"/>
              <a:gd name="T1" fmla="*/ 0 h 360"/>
              <a:gd name="T2" fmla="*/ 0 w 1764"/>
              <a:gd name="T3" fmla="*/ 0 h 360"/>
              <a:gd name="T4" fmla="*/ 0 w 1764"/>
              <a:gd name="T5" fmla="*/ 2147483647 h 360"/>
              <a:gd name="T6" fmla="*/ 0 60000 65536"/>
              <a:gd name="T7" fmla="*/ 0 60000 65536"/>
              <a:gd name="T8" fmla="*/ 0 60000 65536"/>
              <a:gd name="T9" fmla="*/ 0 w 1764"/>
              <a:gd name="T10" fmla="*/ 0 h 360"/>
              <a:gd name="T11" fmla="*/ 1764 w 1764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4" h="360">
                <a:moveTo>
                  <a:pt x="1764" y="0"/>
                </a:moveTo>
                <a:lnTo>
                  <a:pt x="0" y="0"/>
                </a:lnTo>
                <a:lnTo>
                  <a:pt x="0" y="36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18" name="Group 17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9" name="Rectangle 18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2" name="Rectangle 21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5" name="Rectangle 24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8" name="Rectangle 27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1" name="Rectangle 30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4" name="Rectangle 33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7" name="Rectangle 36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0" name="Rectangle 39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3" name="Rectangle 42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6" name="Rectangle 45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</a:t>
              </a:r>
              <a:r>
                <a:rPr lang="en-US" sz="1000" b="1" kern="1200" dirty="0"/>
                <a:t> 3 </a:t>
              </a:r>
              <a:r>
                <a:rPr lang="en-US" sz="1000" kern="1200" dirty="0"/>
                <a:t>Figures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9" name="Rectangle 4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Rectangle 49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Rocket Ship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2" name="Rectangle 51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Male Stick Figure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5" name="Rectangle 5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Rectangle 55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2" name="Straight Arrow Connector 61"/>
          <p:cNvCxnSpPr>
            <a:stCxn id="20" idx="2"/>
            <a:endCxn id="23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8" name="Straight Arrow Connector 67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710926" y="3969572"/>
            <a:ext cx="1215621" cy="236668"/>
            <a:chOff x="2710927" y="3969572"/>
            <a:chExt cx="1172584" cy="236668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2721685" y="3969572"/>
              <a:ext cx="1161826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2710927" y="3980329"/>
              <a:ext cx="0" cy="22591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75" name="Straight Connector 7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9" name="Straight Arrow Connector 7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1" name="Group 80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2" name="Straight Connector 81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922327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Non-Sequential Control Flow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New requirement: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/>
              <a:t>	</a:t>
            </a:r>
            <a:r>
              <a:rPr lang="en-US" sz="2000">
                <a:solidFill>
                  <a:srgbClr val="C00000"/>
                </a:solidFill>
              </a:rPr>
              <a:t>Write a program to allow user to select only ONE of the following options: Draw a (1) rocket ship, (2) male stick figure, or (3) female stick figure.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86" name="Group 156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7" name="Straight Connector 86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91" name="Group 32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2" name="Rectangle 91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3" name="Rectangle 92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94" name="Group 33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5" name="Rectangle 94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Rectangle 95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97" name="Group 34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8" name="Rectangle 97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9" name="Rectangle 98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00" name="Group 35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1" name="Rectangle 100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Rectangle 101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103" name="Group 36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4" name="Rectangle 103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106" name="Group 37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7" name="Rectangle 106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8" name="Rectangle 107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09" name="Group 38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0" name="Rectangle 109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1" name="Rectangle 110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112" name="Group 39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3" name="Rectangle 112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4" name="Rectangle 113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115" name="Group 40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6" name="Rectangle 115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7" name="Rectangle 116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18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9" name="Rectangle 118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0" name="Rectangle 11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</a:t>
              </a:r>
              <a:r>
                <a:rPr lang="en-US" sz="1000" b="1" kern="1200" dirty="0"/>
                <a:t>1</a:t>
              </a:r>
              <a:r>
                <a:rPr lang="en-US" sz="1000" kern="1200" dirty="0"/>
                <a:t> Figure</a:t>
              </a:r>
            </a:p>
          </p:txBody>
        </p:sp>
      </p:grpSp>
      <p:grpSp>
        <p:nvGrpSpPr>
          <p:cNvPr id="121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2" name="Rectangle 121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3" name="Rectangle 122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Rocket Ship</a:t>
              </a:r>
            </a:p>
          </p:txBody>
        </p:sp>
      </p:grpSp>
      <p:grpSp>
        <p:nvGrpSpPr>
          <p:cNvPr id="12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5" name="Rectangle 124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6" name="Rectangle 12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Male Stick Figure</a:t>
              </a:r>
            </a:p>
          </p:txBody>
        </p:sp>
      </p:grpSp>
      <p:grpSp>
        <p:nvGrpSpPr>
          <p:cNvPr id="127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8" name="Rectangle 127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9" name="Rectangle 128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0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131" name="Straight Connector 130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Arrow Connector 133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35" name="Straight Arrow Connector 134"/>
          <p:cNvCxnSpPr>
            <a:stCxn id="93" idx="2"/>
            <a:endCxn id="96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6" name="Group 135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137" name="Straight Connector 136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1" name="Straight Arrow Connector 140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4" name="Group 145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145" name="Straight Connector 14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9" name="Straight Arrow Connector 14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2" name="Group 151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153" name="Straight Connector 152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56" name="Group 155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157" name="Oval 15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160" name="Straight Arrow Connector 159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42259566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Non-Sequential Control Flow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Another example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D60D94-825A-D54F-ACF5-EA46D72634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r="9109"/>
          <a:stretch/>
        </p:blipFill>
        <p:spPr>
          <a:xfrm>
            <a:off x="420099" y="1852783"/>
            <a:ext cx="8460132" cy="384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9493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Non-Sequential Control Flow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Another example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587376" y="1766793"/>
            <a:ext cx="5405462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answer;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    answer 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    answer = n * factorial(n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answer;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D60D94-825A-D54F-ACF5-EA46D72634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r="9109"/>
          <a:stretch/>
        </p:blipFill>
        <p:spPr>
          <a:xfrm>
            <a:off x="3268394" y="4068298"/>
            <a:ext cx="5852160" cy="26594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BD3315-263F-4198-BFCC-BA1CE3299DFA}"/>
              </a:ext>
            </a:extLst>
          </p:cNvPr>
          <p:cNvSpPr txBox="1"/>
          <p:nvPr/>
        </p:nvSpPr>
        <p:spPr>
          <a:xfrm>
            <a:off x="184939" y="1782559"/>
            <a:ext cx="6933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7375" y="4081150"/>
            <a:ext cx="6669296" cy="20313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6213" lvl="1"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&lt;logical expression&gt;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“true block”: statements to be executed if </a:t>
            </a:r>
            <a:br>
              <a:rPr lang="en-SG" b="1" dirty="0">
                <a:latin typeface="Courier New" pitchFamily="49" charset="0"/>
                <a:cs typeface="Courier New" pitchFamily="49" charset="0"/>
              </a:rPr>
            </a:br>
            <a:r>
              <a:rPr lang="en-SG" b="1" dirty="0">
                <a:latin typeface="Courier New" pitchFamily="49" charset="0"/>
                <a:cs typeface="Courier New" pitchFamily="49" charset="0"/>
              </a:rPr>
              <a:t>   the expression is 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1762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“false block”: statements to be executed if    </a:t>
            </a:r>
            <a:br>
              <a:rPr lang="en-SG" b="1" dirty="0">
                <a:latin typeface="Courier New" pitchFamily="49" charset="0"/>
                <a:cs typeface="Courier New" pitchFamily="49" charset="0"/>
              </a:rPr>
            </a:br>
            <a:r>
              <a:rPr lang="en-SG" b="1" dirty="0">
                <a:latin typeface="Courier New" pitchFamily="49" charset="0"/>
                <a:cs typeface="Courier New" pitchFamily="49" charset="0"/>
              </a:rPr>
              <a:t>   the expression is 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762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31" name="Group 53"/>
          <p:cNvGrpSpPr>
            <a:grpSpLocks/>
          </p:cNvGrpSpPr>
          <p:nvPr/>
        </p:nvGrpSpPr>
        <p:grpSpPr bwMode="auto">
          <a:xfrm>
            <a:off x="6503987" y="2395720"/>
            <a:ext cx="2411413" cy="1556313"/>
            <a:chOff x="6445623" y="3191438"/>
            <a:chExt cx="2411506" cy="1556403"/>
          </a:xfrm>
        </p:grpSpPr>
        <p:sp>
          <p:nvSpPr>
            <p:cNvPr id="32" name="Flowchart: Decision 31"/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3" name="Straight Arrow Connector 33"/>
            <p:cNvCxnSpPr>
              <a:cxnSpLocks noChangeShapeType="1"/>
              <a:endCxn id="32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319683" y="3662083"/>
              <a:ext cx="71269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err="1"/>
                <a:t>exp</a:t>
              </a:r>
              <a:r>
                <a:rPr lang="en-US" sz="1200" i="1" dirty="0"/>
                <a:t>?</a:t>
              </a:r>
              <a:endParaRPr lang="en-SG" sz="1200" i="1" dirty="0"/>
            </a:p>
          </p:txBody>
        </p:sp>
        <p:cxnSp>
          <p:nvCxnSpPr>
            <p:cNvPr id="35" name="Straight Connector 35"/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6" name="Straight Arrow Connector 36"/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7" name="Flowchart: Process 36"/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38" name="TextBox 38"/>
            <p:cNvSpPr txBox="1">
              <a:spLocks noChangeArrowheads="1"/>
            </p:cNvSpPr>
            <p:nvPr/>
          </p:nvSpPr>
          <p:spPr bwMode="auto">
            <a:xfrm>
              <a:off x="6719047" y="357243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39" name="TextBox 39"/>
            <p:cNvSpPr txBox="1">
              <a:spLocks noChangeArrowheads="1"/>
            </p:cNvSpPr>
            <p:nvPr/>
          </p:nvSpPr>
          <p:spPr bwMode="auto">
            <a:xfrm>
              <a:off x="8095129" y="3563471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40" name="Straight Arrow Connector 40"/>
            <p:cNvCxnSpPr>
              <a:cxnSpLocks noChangeShapeType="1"/>
            </p:cNvCxnSpPr>
            <p:nvPr/>
          </p:nvCxnSpPr>
          <p:spPr bwMode="auto">
            <a:xfrm flipH="1">
              <a:off x="7696821" y="4522697"/>
              <a:ext cx="1" cy="2251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1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" name="Straight Arrow Connector 42"/>
            <p:cNvCxnSpPr>
              <a:cxnSpLocks noChangeShapeType="1"/>
            </p:cNvCxnSpPr>
            <p:nvPr/>
          </p:nvCxnSpPr>
          <p:spPr bwMode="auto">
            <a:xfrm>
              <a:off x="6822141" y="4509247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3" name="Straight Connector 43"/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" name="Straight Arrow Connector 47"/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5" name="Flowchart: Process 44"/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46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390965" y="4450977"/>
              <a:ext cx="17929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Arrow Connector 51"/>
            <p:cNvCxnSpPr>
              <a:cxnSpLocks noChangeShapeType="1"/>
            </p:cNvCxnSpPr>
            <p:nvPr/>
          </p:nvCxnSpPr>
          <p:spPr bwMode="auto">
            <a:xfrm rot="10800000">
              <a:off x="7664824" y="4531659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21EEE82A-4DB6-1D4F-9A03-5951F440FE93}"/>
              </a:ext>
            </a:extLst>
          </p:cNvPr>
          <p:cNvSpPr txBox="1"/>
          <p:nvPr/>
        </p:nvSpPr>
        <p:spPr>
          <a:xfrm>
            <a:off x="587375" y="1302555"/>
            <a:ext cx="5447665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answer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answer = n * factorial(n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6A68E681-1A88-9040-8F49-07716663C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3452348"/>
            <a:ext cx="8229600" cy="497181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Syntax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837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EEE82A-4DB6-1D4F-9A03-5951F440FE93}"/>
              </a:ext>
            </a:extLst>
          </p:cNvPr>
          <p:cNvSpPr txBox="1"/>
          <p:nvPr/>
        </p:nvSpPr>
        <p:spPr>
          <a:xfrm>
            <a:off x="587375" y="1386963"/>
            <a:ext cx="260800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…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F43FC8C1-7270-804E-9F1F-0B4AED0C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985285"/>
            <a:ext cx="8229600" cy="320167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Comparison operators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==, !=, &gt;, &gt;=, &lt;, &lt;=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E.g., </a:t>
            </a:r>
            <a:r>
              <a:rPr lang="en-US" sz="2400" b="1" dirty="0">
                <a:solidFill>
                  <a:srgbClr val="C00000"/>
                </a:solidFill>
                <a:latin typeface="Courier" pitchFamily="2" charset="0"/>
              </a:rPr>
              <a:t>2</a:t>
            </a:r>
            <a:r>
              <a:rPr lang="en-US" sz="2400" b="1" dirty="0">
                <a:latin typeface="Courier" pitchFamily="2" charset="0"/>
              </a:rPr>
              <a:t> &lt; </a:t>
            </a:r>
            <a:r>
              <a:rPr lang="en-US" sz="2400" b="1" dirty="0">
                <a:solidFill>
                  <a:srgbClr val="C00000"/>
                </a:solidFill>
                <a:latin typeface="Courier" pitchFamily="2" charset="0"/>
              </a:rPr>
              <a:t>3</a:t>
            </a:r>
            <a:r>
              <a:rPr lang="en-US" sz="2400" b="1" dirty="0">
                <a:latin typeface="Courier" pitchFamily="2" charset="0"/>
              </a:rPr>
              <a:t>, n &gt; </a:t>
            </a:r>
            <a:r>
              <a:rPr lang="en-US" sz="2400" b="1" dirty="0">
                <a:solidFill>
                  <a:srgbClr val="C00000"/>
                </a:solidFill>
                <a:latin typeface="Courier" pitchFamily="2" charset="0"/>
              </a:rPr>
              <a:t>5</a:t>
            </a:r>
            <a:r>
              <a:rPr lang="en-US" sz="2400" b="1" dirty="0">
                <a:latin typeface="Courier" pitchFamily="2" charset="0"/>
              </a:rPr>
              <a:t>, n % </a:t>
            </a:r>
            <a:r>
              <a:rPr lang="en-US" sz="2400" b="1" dirty="0">
                <a:solidFill>
                  <a:srgbClr val="C00000"/>
                </a:solidFill>
                <a:latin typeface="Courier" pitchFamily="2" charset="0"/>
              </a:rPr>
              <a:t>2</a:t>
            </a:r>
            <a:r>
              <a:rPr lang="en-US" sz="2400" b="1" dirty="0">
                <a:latin typeface="Courier" pitchFamily="2" charset="0"/>
              </a:rPr>
              <a:t> != </a:t>
            </a:r>
            <a:r>
              <a:rPr lang="en-US" sz="2400" b="1" dirty="0">
                <a:solidFill>
                  <a:srgbClr val="C00000"/>
                </a:solidFill>
                <a:latin typeface="Courier" pitchFamily="2" charset="0"/>
              </a:rPr>
              <a:t>0</a:t>
            </a:r>
            <a:r>
              <a:rPr lang="en-US" sz="2400" b="1" dirty="0">
                <a:latin typeface="Courier" pitchFamily="2" charset="0"/>
              </a:rPr>
              <a:t>…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Common Mistakes</a:t>
            </a: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4C351E-DA02-A443-8515-857077895051}"/>
              </a:ext>
            </a:extLst>
          </p:cNvPr>
          <p:cNvSpPr txBox="1"/>
          <p:nvPr/>
        </p:nvSpPr>
        <p:spPr>
          <a:xfrm>
            <a:off x="710468" y="4395106"/>
            <a:ext cx="240452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7D5355-0C55-2E48-9F4B-AB4FC9100A05}"/>
              </a:ext>
            </a:extLst>
          </p:cNvPr>
          <p:cNvSpPr txBox="1"/>
          <p:nvPr/>
        </p:nvSpPr>
        <p:spPr>
          <a:xfrm>
            <a:off x="3898728" y="4395106"/>
            <a:ext cx="3132693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</a:t>
            </a:r>
            <a:r>
              <a:rPr lang="en-US" b="1" dirty="0"/>
              <a:t>assigns</a:t>
            </a:r>
            <a:r>
              <a:rPr lang="en-US" dirty="0"/>
              <a:t> 0 to </a:t>
            </a:r>
            <a:r>
              <a:rPr lang="en-US"/>
              <a:t>n instead.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864FA4-5498-40C2-AC55-7C820DE31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82" y="4305184"/>
            <a:ext cx="362361" cy="4900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DB8C0DD-2610-48AA-A2F1-A9AE4DD922BA}"/>
              </a:ext>
            </a:extLst>
          </p:cNvPr>
          <p:cNvSpPr txBox="1"/>
          <p:nvPr/>
        </p:nvSpPr>
        <p:spPr>
          <a:xfrm>
            <a:off x="710468" y="5122047"/>
            <a:ext cx="5233132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0.3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sum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0.1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0.2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…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2B1E9B-C6E8-4DE8-871E-C214A3D77F45}"/>
              </a:ext>
            </a:extLst>
          </p:cNvPr>
          <p:cNvSpPr txBox="1"/>
          <p:nvPr/>
        </p:nvSpPr>
        <p:spPr>
          <a:xfrm>
            <a:off x="5742998" y="5491379"/>
            <a:ext cx="3274580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expression could be false since not all real numbers can be represented accurately.</a:t>
            </a:r>
          </a:p>
        </p:txBody>
      </p:sp>
    </p:spTree>
    <p:extLst>
      <p:ext uri="{BB962C8B-B14F-4D97-AF65-F5344CB8AC3E}">
        <p14:creationId xmlns:p14="http://schemas.microsoft.com/office/powerpoint/2010/main" val="12682382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Skipping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else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EEE82A-4DB6-1D4F-9A03-5951F440FE93}"/>
              </a:ext>
            </a:extLst>
          </p:cNvPr>
          <p:cNvSpPr txBox="1"/>
          <p:nvPr/>
        </p:nvSpPr>
        <p:spPr>
          <a:xfrm>
            <a:off x="587376" y="1302555"/>
            <a:ext cx="4597574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x)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x; // update max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??? // nothing to do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6BF097-CD0C-4B25-AF09-C35109612BC3}"/>
              </a:ext>
            </a:extLst>
          </p:cNvPr>
          <p:cNvSpPr txBox="1"/>
          <p:nvPr/>
        </p:nvSpPr>
        <p:spPr>
          <a:xfrm>
            <a:off x="556009" y="3565543"/>
            <a:ext cx="4597574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x)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x; // update max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9" name="Group 52">
            <a:extLst>
              <a:ext uri="{FF2B5EF4-FFF2-40B4-BE49-F238E27FC236}">
                <a16:creationId xmlns:a16="http://schemas.microsoft.com/office/drawing/2014/main" id="{9E869CF5-5422-464C-A5AD-90C40AC515C1}"/>
              </a:ext>
            </a:extLst>
          </p:cNvPr>
          <p:cNvGrpSpPr>
            <a:grpSpLocks/>
          </p:cNvGrpSpPr>
          <p:nvPr/>
        </p:nvGrpSpPr>
        <p:grpSpPr bwMode="auto">
          <a:xfrm>
            <a:off x="6486718" y="3059733"/>
            <a:ext cx="1787525" cy="1573212"/>
            <a:chOff x="6817659" y="820273"/>
            <a:chExt cx="1788459" cy="1573303"/>
          </a:xfrm>
        </p:grpSpPr>
        <p:sp>
          <p:nvSpPr>
            <p:cNvPr id="30" name="Flowchart: Decision 29">
              <a:extLst>
                <a:ext uri="{FF2B5EF4-FFF2-40B4-BE49-F238E27FC236}">
                  <a16:creationId xmlns:a16="http://schemas.microsoft.com/office/drawing/2014/main" id="{7234A59B-0C32-4225-9BF4-845F54818682}"/>
                </a:ext>
              </a:extLst>
            </p:cNvPr>
            <p:cNvSpPr/>
            <p:nvPr/>
          </p:nvSpPr>
          <p:spPr bwMode="auto">
            <a:xfrm>
              <a:off x="7476815" y="1196532"/>
              <a:ext cx="1129303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48" name="Straight Arrow Connector 13">
              <a:extLst>
                <a:ext uri="{FF2B5EF4-FFF2-40B4-BE49-F238E27FC236}">
                  <a16:creationId xmlns:a16="http://schemas.microsoft.com/office/drawing/2014/main" id="{19C9E3C2-8918-4348-A091-C253CA95276A}"/>
                </a:ext>
              </a:extLst>
            </p:cNvPr>
            <p:cNvCxnSpPr>
              <a:cxnSpLocks noChangeShapeType="1"/>
              <a:endCxn id="30" idx="0"/>
            </p:cNvCxnSpPr>
            <p:nvPr/>
          </p:nvCxnSpPr>
          <p:spPr bwMode="auto">
            <a:xfrm rot="5400000">
              <a:off x="7853086" y="1008530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1" name="TextBox 16">
              <a:extLst>
                <a:ext uri="{FF2B5EF4-FFF2-40B4-BE49-F238E27FC236}">
                  <a16:creationId xmlns:a16="http://schemas.microsoft.com/office/drawing/2014/main" id="{A1BABC06-E437-4B15-AEF6-CDFC9B9E6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1719" y="1290918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exp?</a:t>
              </a:r>
              <a:endParaRPr lang="en-SG" sz="1200" i="1" dirty="0"/>
            </a:p>
          </p:txBody>
        </p:sp>
        <p:cxnSp>
          <p:nvCxnSpPr>
            <p:cNvPr id="52" name="Straight Connector 19">
              <a:extLst>
                <a:ext uri="{FF2B5EF4-FFF2-40B4-BE49-F238E27FC236}">
                  <a16:creationId xmlns:a16="http://schemas.microsoft.com/office/drawing/2014/main" id="{94324BD0-8BBD-4BC5-8957-1BA389B01E57}"/>
                </a:ext>
              </a:extLst>
            </p:cNvPr>
            <p:cNvCxnSpPr>
              <a:cxnSpLocks noChangeShapeType="1"/>
              <a:stCxn id="30" idx="1"/>
            </p:cNvCxnSpPr>
            <p:nvPr/>
          </p:nvCxnSpPr>
          <p:spPr bwMode="auto">
            <a:xfrm rot="10800000">
              <a:off x="7207625" y="1438836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53" name="Straight Arrow Connector 21">
              <a:extLst>
                <a:ext uri="{FF2B5EF4-FFF2-40B4-BE49-F238E27FC236}">
                  <a16:creationId xmlns:a16="http://schemas.microsoft.com/office/drawing/2014/main" id="{EF33DD42-CCBC-42CE-A0AC-83D11C28ED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100047" y="1532964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4" name="Flowchart: Process 53">
              <a:extLst>
                <a:ext uri="{FF2B5EF4-FFF2-40B4-BE49-F238E27FC236}">
                  <a16:creationId xmlns:a16="http://schemas.microsoft.com/office/drawing/2014/main" id="{946F9809-F788-4E2B-972F-38A908522CFB}"/>
                </a:ext>
              </a:extLst>
            </p:cNvPr>
            <p:cNvSpPr/>
            <p:nvPr/>
          </p:nvSpPr>
          <p:spPr bwMode="auto">
            <a:xfrm>
              <a:off x="6817659" y="1653758"/>
              <a:ext cx="752868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55" name="TextBox 24">
              <a:extLst>
                <a:ext uri="{FF2B5EF4-FFF2-40B4-BE49-F238E27FC236}">
                  <a16:creationId xmlns:a16="http://schemas.microsoft.com/office/drawing/2014/main" id="{B1BE3EB9-64B8-4756-A4A5-C442B56C5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1084" y="1147482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56" name="TextBox 25">
              <a:extLst>
                <a:ext uri="{FF2B5EF4-FFF2-40B4-BE49-F238E27FC236}">
                  <a16:creationId xmlns:a16="http://schemas.microsoft.com/office/drawing/2014/main" id="{1C1A26CE-18B7-42A5-BBEF-0572FF1D6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6177" y="1716741"/>
              <a:ext cx="59371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4960835-B76E-476E-B973-A5E96C1CCA62}"/>
                </a:ext>
              </a:extLst>
            </p:cNvPr>
            <p:cNvCxnSpPr>
              <a:cxnSpLocks noChangeShapeType="1"/>
              <a:stCxn id="30" idx="2"/>
            </p:cNvCxnSpPr>
            <p:nvPr/>
          </p:nvCxnSpPr>
          <p:spPr bwMode="auto">
            <a:xfrm rot="5400000">
              <a:off x="7684995" y="2037229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8" name="Straight Connector 29">
              <a:extLst>
                <a:ext uri="{FF2B5EF4-FFF2-40B4-BE49-F238E27FC236}">
                  <a16:creationId xmlns:a16="http://schemas.microsoft.com/office/drawing/2014/main" id="{AE2C6753-7EF0-42E0-B4A9-E162D01D3DB4}"/>
                </a:ext>
              </a:extLst>
            </p:cNvPr>
            <p:cNvCxnSpPr>
              <a:cxnSpLocks noChangeShapeType="1"/>
              <a:stCxn id="54" idx="2"/>
            </p:cNvCxnSpPr>
            <p:nvPr/>
          </p:nvCxnSpPr>
          <p:spPr bwMode="auto">
            <a:xfrm rot="5400000">
              <a:off x="7113495" y="2070847"/>
              <a:ext cx="161364" cy="1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59" name="Straight Arrow Connector 31">
              <a:extLst>
                <a:ext uri="{FF2B5EF4-FFF2-40B4-BE49-F238E27FC236}">
                  <a16:creationId xmlns:a16="http://schemas.microsoft.com/office/drawing/2014/main" id="{CBBC3FB1-8D56-4941-850C-B56253BAB87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94177" y="2138082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4" name="Arrow: Down 3">
            <a:extLst>
              <a:ext uri="{FF2B5EF4-FFF2-40B4-BE49-F238E27FC236}">
                <a16:creationId xmlns:a16="http://schemas.microsoft.com/office/drawing/2014/main" id="{89BDF917-D9DB-4127-94A6-281CEDB201A4}"/>
              </a:ext>
            </a:extLst>
          </p:cNvPr>
          <p:cNvSpPr/>
          <p:nvPr/>
        </p:nvSpPr>
        <p:spPr>
          <a:xfrm>
            <a:off x="2371411" y="2853732"/>
            <a:ext cx="713352" cy="565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84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13936</TotalTime>
  <Words>1493</Words>
  <Application>Microsoft Office PowerPoint</Application>
  <PresentationFormat>On-screen Show (4:3)</PresentationFormat>
  <Paragraphs>423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Courier</vt:lpstr>
      <vt:lpstr>Arial</vt:lpstr>
      <vt:lpstr>Calibri</vt:lpstr>
      <vt:lpstr>Courier New</vt:lpstr>
      <vt:lpstr>Garamond</vt:lpstr>
      <vt:lpstr>Times New Roman</vt:lpstr>
      <vt:lpstr>Wingdings</vt:lpstr>
      <vt:lpstr>Clarity</vt:lpstr>
      <vt:lpstr>PowerPoint Presentation</vt:lpstr>
      <vt:lpstr>Unit 8: Conditional Statements</vt:lpstr>
      <vt:lpstr>Sequential Control Flow</vt:lpstr>
      <vt:lpstr>Non-Sequential Control Flow</vt:lpstr>
      <vt:lpstr>Non-Sequential Control Flow</vt:lpstr>
      <vt:lpstr>Non-Sequential Control Flow</vt:lpstr>
      <vt:lpstr>if-else Statements</vt:lpstr>
      <vt:lpstr>if-else Statements</vt:lpstr>
      <vt:lpstr>Skipping else</vt:lpstr>
      <vt:lpstr>Pop Quiz</vt:lpstr>
      <vt:lpstr>Conditional Operators</vt:lpstr>
      <vt:lpstr>More than 2 possibilities?</vt:lpstr>
      <vt:lpstr>Nested if-else Statements </vt:lpstr>
      <vt:lpstr>Nested if-else Statements </vt:lpstr>
      <vt:lpstr>if-(else-if-)else… Statements </vt:lpstr>
      <vt:lpstr>Ex#1: CS1010 Schedule</vt:lpstr>
      <vt:lpstr>Ex#1: CS1010 Schedule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2021-02-03T07:52:48Z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