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1"/>
  </p:notesMasterIdLst>
  <p:handoutMasterIdLst>
    <p:handoutMasterId r:id="rId12"/>
  </p:handoutMasterIdLst>
  <p:sldIdLst>
    <p:sldId id="256" r:id="rId2"/>
    <p:sldId id="468" r:id="rId3"/>
    <p:sldId id="546" r:id="rId4"/>
    <p:sldId id="547" r:id="rId5"/>
    <p:sldId id="548" r:id="rId6"/>
    <p:sldId id="531" r:id="rId7"/>
    <p:sldId id="550" r:id="rId8"/>
    <p:sldId id="549" r:id="rId9"/>
    <p:sldId id="485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006600"/>
    <a:srgbClr val="00CCFF"/>
    <a:srgbClr val="0099FF"/>
    <a:srgbClr val="6699FF"/>
    <a:srgbClr val="0066FF"/>
    <a:srgbClr val="CCFFCC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275" autoAdjust="0"/>
    <p:restoredTop sz="96000" autoAdjust="0"/>
  </p:normalViewPr>
  <p:slideViewPr>
    <p:cSldViewPr snapToGrid="0">
      <p:cViewPr varScale="1">
        <p:scale>
          <a:sx n="110" d="100"/>
          <a:sy n="110" d="100"/>
        </p:scale>
        <p:origin x="192" y="3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3342749F-A4A3-4CC6-8E89-A279285BF1FF}"/>
    <pc:docChg chg="undo custSel addSld delSld modSld sldOrd">
      <pc:chgData name="Zhao Jin" userId="cd05a825-544c-438a-9ba1-08e63db50b47" providerId="ADAL" clId="{3342749F-A4A3-4CC6-8E89-A279285BF1FF}" dt="2021-01-25T08:18:19.440" v="5414" actId="20577"/>
      <pc:docMkLst>
        <pc:docMk/>
      </pc:docMkLst>
      <pc:sldChg chg="modSp mod">
        <pc:chgData name="Zhao Jin" userId="cd05a825-544c-438a-9ba1-08e63db50b47" providerId="ADAL" clId="{3342749F-A4A3-4CC6-8E89-A279285BF1FF}" dt="2021-01-21T13:07:41.474" v="4692" actId="20577"/>
        <pc:sldMkLst>
          <pc:docMk/>
          <pc:sldMk cId="2438607696" sldId="468"/>
        </pc:sldMkLst>
        <pc:spChg chg="mod">
          <ac:chgData name="Zhao Jin" userId="cd05a825-544c-438a-9ba1-08e63db50b47" providerId="ADAL" clId="{3342749F-A4A3-4CC6-8E89-A279285BF1FF}" dt="2021-01-21T13:07:41.474" v="4692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342749F-A4A3-4CC6-8E89-A279285BF1FF}" dt="2021-01-21T14:37:58.440" v="5166" actId="1076"/>
        <pc:sldMkLst>
          <pc:docMk/>
          <pc:sldMk cId="1311126165" sldId="485"/>
        </pc:sldMkLst>
        <pc:spChg chg="mod">
          <ac:chgData name="Zhao Jin" userId="cd05a825-544c-438a-9ba1-08e63db50b47" providerId="ADAL" clId="{3342749F-A4A3-4CC6-8E89-A279285BF1FF}" dt="2021-01-21T12:22:24.095" v="2387" actId="313"/>
          <ac:spMkLst>
            <pc:docMk/>
            <pc:sldMk cId="1311126165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16:51.549" v="4696" actId="20577"/>
          <ac:spMkLst>
            <pc:docMk/>
            <pc:sldMk cId="1311126165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3:03.852" v="2394" actId="20577"/>
          <ac:spMkLst>
            <pc:docMk/>
            <pc:sldMk cId="1311126165" sldId="485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59:10.037" v="5127" actId="207"/>
          <ac:spMkLst>
            <pc:docMk/>
            <pc:sldMk cId="1311126165" sldId="485"/>
            <ac:spMk id="10" creationId="{00000000-0000-0000-0000-000000000000}"/>
          </ac:spMkLst>
        </pc:spChg>
        <pc:spChg chg="mod ord">
          <ac:chgData name="Zhao Jin" userId="cd05a825-544c-438a-9ba1-08e63db50b47" providerId="ADAL" clId="{3342749F-A4A3-4CC6-8E89-A279285BF1FF}" dt="2021-01-21T13:17:43.708" v="4731" actId="20577"/>
          <ac:spMkLst>
            <pc:docMk/>
            <pc:sldMk cId="1311126165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21.199" v="2386" actId="478"/>
          <ac:spMkLst>
            <pc:docMk/>
            <pc:sldMk cId="1311126165" sldId="485"/>
            <ac:spMk id="12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4.448" v="5165" actId="14100"/>
          <ac:spMkLst>
            <pc:docMk/>
            <pc:sldMk cId="1311126165" sldId="485"/>
            <ac:spMk id="12" creationId="{149FB3A4-124F-4FB3-9CA1-6EA45A21DCBC}"/>
          </ac:spMkLst>
        </pc:spChg>
        <pc:spChg chg="del mod">
          <ac:chgData name="Zhao Jin" userId="cd05a825-544c-438a-9ba1-08e63db50b47" providerId="ADAL" clId="{3342749F-A4A3-4CC6-8E89-A279285BF1FF}" dt="2021-01-21T12:22:09.962" v="2385" actId="478"/>
          <ac:spMkLst>
            <pc:docMk/>
            <pc:sldMk cId="1311126165" sldId="485"/>
            <ac:spMk id="13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8.440" v="5166" actId="1076"/>
          <ac:spMkLst>
            <pc:docMk/>
            <pc:sldMk cId="1311126165" sldId="485"/>
            <ac:spMk id="13" creationId="{24ED3F77-DB19-42FF-90A5-6260114FAC12}"/>
          </ac:spMkLst>
        </pc:spChg>
        <pc:spChg chg="add mod">
          <ac:chgData name="Zhao Jin" userId="cd05a825-544c-438a-9ba1-08e63db50b47" providerId="ADAL" clId="{3342749F-A4A3-4CC6-8E89-A279285BF1FF}" dt="2021-01-21T13:23:47.488" v="5115" actId="1076"/>
          <ac:spMkLst>
            <pc:docMk/>
            <pc:sldMk cId="1311126165" sldId="485"/>
            <ac:spMk id="15" creationId="{F012405B-4106-42E1-B4DD-408829B80978}"/>
          </ac:spMkLst>
        </pc:spChg>
        <pc:spChg chg="mod">
          <ac:chgData name="Zhao Jin" userId="cd05a825-544c-438a-9ba1-08e63db50b47" providerId="ADAL" clId="{3342749F-A4A3-4CC6-8E89-A279285BF1FF}" dt="2021-01-21T13:20:07.644" v="4819" actId="1076"/>
          <ac:spMkLst>
            <pc:docMk/>
            <pc:sldMk cId="1311126165" sldId="485"/>
            <ac:spMk id="16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7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6:55.212" v="3361" actId="20577"/>
          <ac:spMkLst>
            <pc:docMk/>
            <pc:sldMk cId="1311126165" sldId="485"/>
            <ac:spMk id="25602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3:01.304" v="2393" actId="478"/>
          <ac:spMkLst>
            <pc:docMk/>
            <pc:sldMk cId="1311126165" sldId="485"/>
            <ac:spMk id="25604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2" creationId="{00000000-0000-0000-0000-000000000000}"/>
          </ac:picMkLst>
        </pc:pic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3" creationId="{00000000-0000-0000-0000-000000000000}"/>
          </ac:picMkLst>
        </pc:picChg>
      </pc:sldChg>
      <pc:sldChg chg="del">
        <pc:chgData name="Zhao Jin" userId="cd05a825-544c-438a-9ba1-08e63db50b47" providerId="ADAL" clId="{3342749F-A4A3-4CC6-8E89-A279285BF1FF}" dt="2021-01-21T11:55:17.003" v="1356" actId="47"/>
        <pc:sldMkLst>
          <pc:docMk/>
          <pc:sldMk cId="1691474746" sldId="50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801240" sldId="51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9845570" sldId="52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544506794" sldId="525"/>
        </pc:sldMkLst>
      </pc:sldChg>
      <pc:sldChg chg="del">
        <pc:chgData name="Zhao Jin" userId="cd05a825-544c-438a-9ba1-08e63db50b47" providerId="ADAL" clId="{3342749F-A4A3-4CC6-8E89-A279285BF1FF}" dt="2021-01-21T12:34:31.848" v="3107" actId="47"/>
        <pc:sldMkLst>
          <pc:docMk/>
          <pc:sldMk cId="1799330761" sldId="528"/>
        </pc:sldMkLst>
      </pc:sldChg>
      <pc:sldChg chg="del">
        <pc:chgData name="Zhao Jin" userId="cd05a825-544c-438a-9ba1-08e63db50b47" providerId="ADAL" clId="{3342749F-A4A3-4CC6-8E89-A279285BF1FF}" dt="2021-01-21T11:55:17.946" v="1357" actId="47"/>
        <pc:sldMkLst>
          <pc:docMk/>
          <pc:sldMk cId="436156561" sldId="530"/>
        </pc:sldMkLst>
      </pc:sldChg>
      <pc:sldChg chg="addSp delSp modSp mod delAnim modAnim">
        <pc:chgData name="Zhao Jin" userId="cd05a825-544c-438a-9ba1-08e63db50b47" providerId="ADAL" clId="{3342749F-A4A3-4CC6-8E89-A279285BF1FF}" dt="2021-01-21T13:07:20.308" v="4636" actId="478"/>
        <pc:sldMkLst>
          <pc:docMk/>
          <pc:sldMk cId="681224785" sldId="531"/>
        </pc:sldMkLst>
        <pc:spChg chg="add del mod">
          <ac:chgData name="Zhao Jin" userId="cd05a825-544c-438a-9ba1-08e63db50b47" providerId="ADAL" clId="{3342749F-A4A3-4CC6-8E89-A279285BF1FF}" dt="2021-01-21T12:23:20.663" v="2395" actId="478"/>
          <ac:spMkLst>
            <pc:docMk/>
            <pc:sldMk cId="681224785" sldId="531"/>
            <ac:spMk id="7" creationId="{390E9C2E-7B04-44EE-BCBA-0E4CE00687D7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5:56.752" v="4179" actId="6549"/>
          <ac:spMkLst>
            <pc:docMk/>
            <pc:sldMk cId="681224785" sldId="531"/>
            <ac:spMk id="10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42:19.714" v="3752" actId="478"/>
          <ac:spMkLst>
            <pc:docMk/>
            <pc:sldMk cId="681224785" sldId="531"/>
            <ac:spMk id="11" creationId="{7FFACCD8-968A-49ED-916D-A17BCEA04468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3:07:14.129" v="4635" actId="20577"/>
          <ac:spMkLst>
            <pc:docMk/>
            <pc:sldMk cId="681224785" sldId="531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7:20.308" v="4636" actId="478"/>
          <ac:spMkLst>
            <pc:docMk/>
            <pc:sldMk cId="681224785" sldId="531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2" creationId="{70C3C326-88E2-4EA0-95C1-AD96CD4E7B77}"/>
          </ac:picMkLst>
        </pc:picChg>
        <pc:picChg chg="add del mod">
          <ac:chgData name="Zhao Jin" userId="cd05a825-544c-438a-9ba1-08e63db50b47" providerId="ADAL" clId="{3342749F-A4A3-4CC6-8E89-A279285BF1FF}" dt="2021-01-21T12:46:57.415" v="3853"/>
          <ac:picMkLst>
            <pc:docMk/>
            <pc:sldMk cId="681224785" sldId="531"/>
            <ac:picMk id="13" creationId="{929B7BF6-C6B1-442D-97D3-173745DAEEA0}"/>
          </ac:picMkLst>
        </pc:picChg>
        <pc:picChg chg="add del mod">
          <ac:chgData name="Zhao Jin" userId="cd05a825-544c-438a-9ba1-08e63db50b47" providerId="ADAL" clId="{3342749F-A4A3-4CC6-8E89-A279285BF1FF}" dt="2021-01-21T12:47:19.817" v="3862" actId="478"/>
          <ac:picMkLst>
            <pc:docMk/>
            <pc:sldMk cId="681224785" sldId="531"/>
            <ac:picMk id="15" creationId="{4F9B2E15-772A-40ED-9116-3BC5AF9B23B9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6" creationId="{278809FA-B406-4981-9740-F8FEA3DB0FB7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7" creationId="{38311CE1-DDEB-4EA2-89E6-0F3AD4D81411}"/>
          </ac:picMkLst>
        </pc:picChg>
      </pc:sldChg>
      <pc:sldChg chg="del">
        <pc:chgData name="Zhao Jin" userId="cd05a825-544c-438a-9ba1-08e63db50b47" providerId="ADAL" clId="{3342749F-A4A3-4CC6-8E89-A279285BF1FF}" dt="2021-01-21T11:55:18.413" v="1358" actId="47"/>
        <pc:sldMkLst>
          <pc:docMk/>
          <pc:sldMk cId="3275268416" sldId="53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4265878996" sldId="53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582525615" sldId="535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344427664" sldId="537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851665547" sldId="538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293966413" sldId="53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08340486" sldId="540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466905673" sldId="54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28826392" sldId="54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442193536" sldId="543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214823" sldId="54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246666524" sldId="545"/>
        </pc:sldMkLst>
      </pc:sldChg>
      <pc:sldChg chg="addSp delSp modSp mod addAnim delAnim modAnim">
        <pc:chgData name="Zhao Jin" userId="cd05a825-544c-438a-9ba1-08e63db50b47" providerId="ADAL" clId="{3342749F-A4A3-4CC6-8E89-A279285BF1FF}" dt="2021-01-25T05:04:08.003" v="5348" actId="20577"/>
        <pc:sldMkLst>
          <pc:docMk/>
          <pc:sldMk cId="901453530" sldId="546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4:08.003" v="5348" actId="20577"/>
          <ac:spMkLst>
            <pc:docMk/>
            <pc:sldMk cId="901453530" sldId="546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3:45.999" v="5317" actId="20577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3342749F-A4A3-4CC6-8E89-A279285BF1FF}" dt="2021-01-21T11:07:16.899" v="139"/>
          <ac:spMkLst>
            <pc:docMk/>
            <pc:sldMk cId="901453530" sldId="546"/>
            <ac:spMk id="13" creationId="{E834D594-F5EF-4FCF-BCB5-7198F4016CE6}"/>
          </ac:spMkLst>
        </pc:spChg>
        <pc:spChg chg="add del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4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5" creationId="{7EB43FB0-D261-4751-8823-0A4CC64F83DB}"/>
          </ac:spMkLst>
        </pc:spChg>
        <pc:spChg chg="add del mod">
          <ac:chgData name="Zhao Jin" userId="cd05a825-544c-438a-9ba1-08e63db50b47" providerId="ADAL" clId="{3342749F-A4A3-4CC6-8E89-A279285BF1FF}" dt="2021-01-21T11:15:23.337" v="333"/>
          <ac:spMkLst>
            <pc:docMk/>
            <pc:sldMk cId="901453530" sldId="546"/>
            <ac:spMk id="16" creationId="{E6B611F7-B9C1-45EB-851D-180F4DF10104}"/>
          </ac:spMkLst>
        </pc:spChg>
        <pc:spChg chg="add mod">
          <ac:chgData name="Zhao Jin" userId="cd05a825-544c-438a-9ba1-08e63db50b47" providerId="ADAL" clId="{3342749F-A4A3-4CC6-8E89-A279285BF1FF}" dt="2021-01-21T11:24:24.932" v="582" actId="1035"/>
          <ac:spMkLst>
            <pc:docMk/>
            <pc:sldMk cId="901453530" sldId="546"/>
            <ac:spMk id="17" creationId="{196941FF-7411-441D-AE2E-5CF96E80B024}"/>
          </ac:spMkLst>
        </pc:spChg>
        <pc:spChg chg="add mod">
          <ac:chgData name="Zhao Jin" userId="cd05a825-544c-438a-9ba1-08e63db50b47" providerId="ADAL" clId="{3342749F-A4A3-4CC6-8E89-A279285BF1FF}" dt="2021-01-25T05:02:54.364" v="5183" actId="1038"/>
          <ac:spMkLst>
            <pc:docMk/>
            <pc:sldMk cId="901453530" sldId="546"/>
            <ac:spMk id="18" creationId="{FC6CF3F5-B435-44FE-A32E-F676476A0C6D}"/>
          </ac:spMkLst>
        </pc:spChg>
        <pc:spChg chg="mod">
          <ac:chgData name="Zhao Jin" userId="cd05a825-544c-438a-9ba1-08e63db50b47" providerId="ADAL" clId="{3342749F-A4A3-4CC6-8E89-A279285BF1FF}" dt="2021-01-21T11:21:13.118" v="483" actId="20577"/>
          <ac:spMkLst>
            <pc:docMk/>
            <pc:sldMk cId="901453530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7:02.917" v="2561" actId="478"/>
          <ac:spMkLst>
            <pc:docMk/>
            <pc:sldMk cId="901453530" sldId="54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342749F-A4A3-4CC6-8E89-A279285BF1FF}" dt="2021-01-21T12:36:01.034" v="3240" actId="20577"/>
        <pc:sldMkLst>
          <pc:docMk/>
          <pc:sldMk cId="884841463" sldId="547"/>
        </pc:sldMkLst>
        <pc:spChg chg="add del mod">
          <ac:chgData name="Zhao Jin" userId="cd05a825-544c-438a-9ba1-08e63db50b47" providerId="ADAL" clId="{3342749F-A4A3-4CC6-8E89-A279285BF1FF}" dt="2021-01-21T11:22:16.700" v="510" actId="478"/>
          <ac:spMkLst>
            <pc:docMk/>
            <pc:sldMk cId="884841463" sldId="547"/>
            <ac:spMk id="3" creationId="{1FFEBDD6-8CFC-45AA-BDEA-9FB05AE76CE4}"/>
          </ac:spMkLst>
        </pc:spChg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884841463" sldId="547"/>
            <ac:spMk id="7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36:01.034" v="3240" actId="20577"/>
          <ac:spMkLst>
            <pc:docMk/>
            <pc:sldMk cId="884841463" sldId="547"/>
            <ac:spMk id="8" creationId="{00000000-0000-0000-0000-000000000000}"/>
          </ac:spMkLst>
        </pc:spChg>
        <pc:spChg chg="del mod">
          <ac:chgData name="Zhao Jin" userId="cd05a825-544c-438a-9ba1-08e63db50b47" providerId="ADAL" clId="{3342749F-A4A3-4CC6-8E89-A279285BF1FF}" dt="2021-01-21T11:33:14.136" v="785" actId="478"/>
          <ac:spMkLst>
            <pc:docMk/>
            <pc:sldMk cId="884841463" sldId="547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272" v="512" actId="478"/>
          <ac:spMkLst>
            <pc:docMk/>
            <pc:sldMk cId="884841463" sldId="547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7.668" v="511" actId="478"/>
          <ac:spMkLst>
            <pc:docMk/>
            <pc:sldMk cId="884841463" sldId="547"/>
            <ac:spMk id="11" creationId="{D0457CA0-460D-4546-82C4-4CDEB1E2F62C}"/>
          </ac:spMkLst>
        </pc:spChg>
        <pc:spChg chg="del">
          <ac:chgData name="Zhao Jin" userId="cd05a825-544c-438a-9ba1-08e63db50b47" providerId="ADAL" clId="{3342749F-A4A3-4CC6-8E89-A279285BF1FF}" dt="2021-01-21T11:22:19.451" v="514" actId="478"/>
          <ac:spMkLst>
            <pc:docMk/>
            <pc:sldMk cId="884841463" sldId="547"/>
            <ac:spMk id="14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940" v="513" actId="478"/>
          <ac:spMkLst>
            <pc:docMk/>
            <pc:sldMk cId="884841463" sldId="547"/>
            <ac:spMk id="15" creationId="{7EB43FB0-D261-4751-8823-0A4CC64F83DB}"/>
          </ac:spMkLst>
        </pc:spChg>
        <pc:spChg chg="add mod">
          <ac:chgData name="Zhao Jin" userId="cd05a825-544c-438a-9ba1-08e63db50b47" providerId="ADAL" clId="{3342749F-A4A3-4CC6-8E89-A279285BF1FF}" dt="2021-01-21T12:30:57.846" v="2776" actId="13926"/>
          <ac:spMkLst>
            <pc:docMk/>
            <pc:sldMk cId="884841463" sldId="547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22:11.299" v="506" actId="478"/>
          <ac:spMkLst>
            <pc:docMk/>
            <pc:sldMk cId="884841463" sldId="547"/>
            <ac:spMk id="17" creationId="{196941FF-7411-441D-AE2E-5CF96E80B024}"/>
          </ac:spMkLst>
        </pc:spChg>
        <pc:spChg chg="del">
          <ac:chgData name="Zhao Jin" userId="cd05a825-544c-438a-9ba1-08e63db50b47" providerId="ADAL" clId="{3342749F-A4A3-4CC6-8E89-A279285BF1FF}" dt="2021-01-21T11:22:10.593" v="505" actId="478"/>
          <ac:spMkLst>
            <pc:docMk/>
            <pc:sldMk cId="884841463" sldId="547"/>
            <ac:spMk id="18" creationId="{FC6CF3F5-B435-44FE-A32E-F676476A0C6D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19" creationId="{CCF71CD9-B6CF-4490-9CB3-74DBF90AAB07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20" creationId="{33AB9C09-AF1A-43E8-9EE7-68E205A2C68B}"/>
          </ac:spMkLst>
        </pc:spChg>
        <pc:spChg chg="add del mod">
          <ac:chgData name="Zhao Jin" userId="cd05a825-544c-438a-9ba1-08e63db50b47" providerId="ADAL" clId="{3342749F-A4A3-4CC6-8E89-A279285BF1FF}" dt="2021-01-21T11:56:47.130" v="1360" actId="478"/>
          <ac:spMkLst>
            <pc:docMk/>
            <pc:sldMk cId="884841463" sldId="547"/>
            <ac:spMk id="21" creationId="{B2F92334-02B5-4B7E-8C78-C9E29027EB21}"/>
          </ac:spMkLst>
        </pc:spChg>
        <pc:spChg chg="add mod">
          <ac:chgData name="Zhao Jin" userId="cd05a825-544c-438a-9ba1-08e63db50b47" providerId="ADAL" clId="{3342749F-A4A3-4CC6-8E89-A279285BF1FF}" dt="2021-01-21T12:35:04.764" v="3110" actId="20577"/>
          <ac:spMkLst>
            <pc:docMk/>
            <pc:sldMk cId="884841463" sldId="547"/>
            <ac:spMk id="22" creationId="{D9B312E7-4D52-40DF-8905-F3E8035364E5}"/>
          </ac:spMkLst>
        </pc:spChg>
        <pc:spChg chg="add del mod">
          <ac:chgData name="Zhao Jin" userId="cd05a825-544c-438a-9ba1-08e63db50b47" providerId="ADAL" clId="{3342749F-A4A3-4CC6-8E89-A279285BF1FF}" dt="2021-01-21T12:33:08.249" v="3101" actId="478"/>
          <ac:spMkLst>
            <pc:docMk/>
            <pc:sldMk cId="884841463" sldId="547"/>
            <ac:spMk id="23" creationId="{29AA2F6E-2A8E-49CD-B016-AE405AAEE40B}"/>
          </ac:spMkLst>
        </pc:spChg>
        <pc:spChg chg="add del mod">
          <ac:chgData name="Zhao Jin" userId="cd05a825-544c-438a-9ba1-08e63db50b47" providerId="ADAL" clId="{3342749F-A4A3-4CC6-8E89-A279285BF1FF}" dt="2021-01-21T12:33:09.702" v="3102" actId="478"/>
          <ac:spMkLst>
            <pc:docMk/>
            <pc:sldMk cId="884841463" sldId="547"/>
            <ac:spMk id="24" creationId="{BA6E3CD8-46EE-4B4C-A16E-2005F0760405}"/>
          </ac:spMkLst>
        </pc:spChg>
        <pc:spChg chg="mod">
          <ac:chgData name="Zhao Jin" userId="cd05a825-544c-438a-9ba1-08e63db50b47" providerId="ADAL" clId="{3342749F-A4A3-4CC6-8E89-A279285BF1FF}" dt="2021-01-21T11:38:23.273" v="875"/>
          <ac:spMkLst>
            <pc:docMk/>
            <pc:sldMk cId="884841463" sldId="547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52:41.548" v="1351" actId="478"/>
          <ac:spMkLst>
            <pc:docMk/>
            <pc:sldMk cId="884841463" sldId="547"/>
            <ac:spMk id="14340" creationId="{00000000-0000-0000-0000-000000000000}"/>
          </ac:spMkLst>
        </pc:spChg>
      </pc:sldChg>
      <pc:sldChg chg="delSp modSp add mod ord">
        <pc:chgData name="Zhao Jin" userId="cd05a825-544c-438a-9ba1-08e63db50b47" providerId="ADAL" clId="{3342749F-A4A3-4CC6-8E89-A279285BF1FF}" dt="2021-01-21T12:38:32.362" v="3394" actId="13926"/>
        <pc:sldMkLst>
          <pc:docMk/>
          <pc:sldMk cId="1617257579" sldId="548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1617257579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32.362" v="3394" actId="13926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29.522" v="3393" actId="13926"/>
          <ac:spMkLst>
            <pc:docMk/>
            <pc:sldMk cId="1617257579" sldId="548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41:20.745" v="1007" actId="478"/>
          <ac:spMkLst>
            <pc:docMk/>
            <pc:sldMk cId="1617257579" sldId="548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55:57.559" v="1359" actId="478"/>
          <ac:spMkLst>
            <pc:docMk/>
            <pc:sldMk cId="1617257579" sldId="548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1:57:31.154" v="1403"/>
        <pc:sldMkLst>
          <pc:docMk/>
          <pc:sldMk cId="2581467069" sldId="549"/>
        </pc:sldMkLst>
      </pc:sldChg>
      <pc:sldChg chg="addSp delSp modSp add mod ord modAnim">
        <pc:chgData name="Zhao Jin" userId="cd05a825-544c-438a-9ba1-08e63db50b47" providerId="ADAL" clId="{3342749F-A4A3-4CC6-8E89-A279285BF1FF}" dt="2021-01-25T08:18:19.440" v="5414" actId="20577"/>
        <pc:sldMkLst>
          <pc:docMk/>
          <pc:sldMk cId="3394924879" sldId="549"/>
        </pc:sldMkLst>
        <pc:spChg chg="del mod">
          <ac:chgData name="Zhao Jin" userId="cd05a825-544c-438a-9ba1-08e63db50b47" providerId="ADAL" clId="{3342749F-A4A3-4CC6-8E89-A279285BF1FF}" dt="2021-01-21T12:16:16.934" v="2037" actId="478"/>
          <ac:spMkLst>
            <pc:docMk/>
            <pc:sldMk cId="3394924879" sldId="549"/>
            <ac:spMk id="7" creationId="{390E9C2E-7B04-44EE-BCBA-0E4CE00687D7}"/>
          </ac:spMkLst>
        </pc:spChg>
        <pc:spChg chg="add del mod">
          <ac:chgData name="Zhao Jin" userId="cd05a825-544c-438a-9ba1-08e63db50b47" providerId="ADAL" clId="{3342749F-A4A3-4CC6-8E89-A279285BF1FF}" dt="2021-01-21T12:09:32.855" v="1577" actId="478"/>
          <ac:spMkLst>
            <pc:docMk/>
            <pc:sldMk cId="3394924879" sldId="549"/>
            <ac:spMk id="8" creationId="{447A793D-5B8C-42C3-BBB5-8608EDBF676C}"/>
          </ac:spMkLst>
        </pc:spChg>
        <pc:spChg chg="mod">
          <ac:chgData name="Zhao Jin" userId="cd05a825-544c-438a-9ba1-08e63db50b47" providerId="ADAL" clId="{3342749F-A4A3-4CC6-8E89-A279285BF1FF}" dt="2021-01-21T12:36:38.772" v="3351" actId="6549"/>
          <ac:spMkLst>
            <pc:docMk/>
            <pc:sldMk cId="3394924879" sldId="549"/>
            <ac:spMk id="10" creationId="{00000000-0000-0000-0000-000000000000}"/>
          </ac:spMkLst>
        </pc:spChg>
        <pc:spChg chg="add del">
          <ac:chgData name="Zhao Jin" userId="cd05a825-544c-438a-9ba1-08e63db50b47" providerId="ADAL" clId="{3342749F-A4A3-4CC6-8E89-A279285BF1FF}" dt="2021-01-21T12:14:54.813" v="1961" actId="22"/>
          <ac:spMkLst>
            <pc:docMk/>
            <pc:sldMk cId="3394924879" sldId="549"/>
            <ac:spMk id="11" creationId="{3F4599F9-9511-444B-8471-6D255F0A88E7}"/>
          </ac:spMkLst>
        </pc:spChg>
        <pc:spChg chg="add mod">
          <ac:chgData name="Zhao Jin" userId="cd05a825-544c-438a-9ba1-08e63db50b47" providerId="ADAL" clId="{3342749F-A4A3-4CC6-8E89-A279285BF1FF}" dt="2021-01-25T08:18:11.509" v="5398" actId="6549"/>
          <ac:spMkLst>
            <pc:docMk/>
            <pc:sldMk cId="3394924879" sldId="549"/>
            <ac:spMk id="12" creationId="{59DCFA5F-5032-4FE0-9E21-E9E074B29DBC}"/>
          </ac:spMkLst>
        </pc:spChg>
        <pc:spChg chg="add mod">
          <ac:chgData name="Zhao Jin" userId="cd05a825-544c-438a-9ba1-08e63db50b47" providerId="ADAL" clId="{3342749F-A4A3-4CC6-8E89-A279285BF1FF}" dt="2021-01-25T08:18:19.440" v="5414" actId="20577"/>
          <ac:spMkLst>
            <pc:docMk/>
            <pc:sldMk cId="3394924879" sldId="549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37:07.631" v="3363" actId="20577"/>
          <ac:spMkLst>
            <pc:docMk/>
            <pc:sldMk cId="3394924879" sldId="549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37:02.492" v="3362" actId="478"/>
          <ac:spMkLst>
            <pc:docMk/>
            <pc:sldMk cId="3394924879" sldId="549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21:53.358" v="2379" actId="1076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3342749F-A4A3-4CC6-8E89-A279285BF1FF}" dt="2021-01-25T08:18:06.544" v="5392" actId="1038"/>
          <ac:picMkLst>
            <pc:docMk/>
            <pc:sldMk cId="3394924879" sldId="549"/>
            <ac:picMk id="15" creationId="{55FB17E3-D73E-4DA9-8277-7BBB2A11D81D}"/>
          </ac:picMkLst>
        </pc:picChg>
      </pc:sldChg>
      <pc:sldChg chg="add del">
        <pc:chgData name="Zhao Jin" userId="cd05a825-544c-438a-9ba1-08e63db50b47" providerId="ADAL" clId="{3342749F-A4A3-4CC6-8E89-A279285BF1FF}" dt="2021-01-21T12:37:58.528" v="3388"/>
        <pc:sldMkLst>
          <pc:docMk/>
          <pc:sldMk cId="710474135" sldId="550"/>
        </pc:sldMkLst>
      </pc:sldChg>
      <pc:sldChg chg="addSp delSp modSp add mod delAnim modAnim">
        <pc:chgData name="Zhao Jin" userId="cd05a825-544c-438a-9ba1-08e63db50b47" providerId="ADAL" clId="{3342749F-A4A3-4CC6-8E89-A279285BF1FF}" dt="2021-01-21T13:53:36.950" v="5126" actId="1076"/>
        <pc:sldMkLst>
          <pc:docMk/>
          <pc:sldMk cId="784668950" sldId="550"/>
        </pc:sldMkLst>
        <pc:spChg chg="add del mod">
          <ac:chgData name="Zhao Jin" userId="cd05a825-544c-438a-9ba1-08e63db50b47" providerId="ADAL" clId="{3342749F-A4A3-4CC6-8E89-A279285BF1FF}" dt="2021-01-21T13:53:33.396" v="5124" actId="478"/>
          <ac:spMkLst>
            <pc:docMk/>
            <pc:sldMk cId="784668950" sldId="550"/>
            <ac:spMk id="7" creationId="{5F21DE9D-8C0F-40F0-A8E9-428B7570F399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3:53:36.950" v="5126" actId="1076"/>
          <ac:spMkLst>
            <pc:docMk/>
            <pc:sldMk cId="784668950" sldId="550"/>
            <ac:spMk id="8" creationId="{9BA3CD25-E0A6-43C6-ACBF-2582BD134206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8:23.423" v="4536" actId="20577"/>
          <ac:spMkLst>
            <pc:docMk/>
            <pc:sldMk cId="784668950" sldId="550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3:00:45.221" v="4541" actId="13926"/>
          <ac:spMkLst>
            <pc:docMk/>
            <pc:sldMk cId="784668950" sldId="550"/>
            <ac:spMk id="13" creationId="{76AACBDB-EFE5-4782-AA9B-3760F5E7D3D7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2:56:38.668" v="4315" actId="20577"/>
          <ac:spMkLst>
            <pc:docMk/>
            <pc:sldMk cId="784668950" sldId="550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6:30.744" v="4591" actId="478"/>
          <ac:spMkLst>
            <pc:docMk/>
            <pc:sldMk cId="784668950" sldId="550"/>
            <ac:spMk id="24582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2" creationId="{70C3C326-88E2-4EA0-95C1-AD96CD4E7B7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6" creationId="{278809FA-B406-4981-9740-F8FEA3DB0FB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7" creationId="{38311CE1-DDEB-4EA2-89E6-0F3AD4D81411}"/>
          </ac:picMkLst>
        </pc:picChg>
      </pc:sldChg>
      <pc:sldChg chg="delSp modSp add del mod">
        <pc:chgData name="Zhao Jin" userId="cd05a825-544c-438a-9ba1-08e63db50b47" providerId="ADAL" clId="{3342749F-A4A3-4CC6-8E89-A279285BF1FF}" dt="2021-01-21T12:21:46.946" v="2377" actId="47"/>
        <pc:sldMkLst>
          <pc:docMk/>
          <pc:sldMk cId="3613962527" sldId="550"/>
        </pc:sldMkLst>
        <pc:spChg chg="mod">
          <ac:chgData name="Zhao Jin" userId="cd05a825-544c-438a-9ba1-08e63db50b47" providerId="ADAL" clId="{3342749F-A4A3-4CC6-8E89-A279285BF1FF}" dt="2021-01-21T12:20:17.623" v="2375" actId="6549"/>
          <ac:spMkLst>
            <pc:docMk/>
            <pc:sldMk cId="3613962527" sldId="550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0:16.225" v="2374" actId="478"/>
          <ac:spMkLst>
            <pc:docMk/>
            <pc:sldMk cId="3613962527" sldId="550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20:12.484" v="2373" actId="20577"/>
          <ac:spMkLst>
            <pc:docMk/>
            <pc:sldMk cId="3613962527" sldId="550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2:24:02.157" v="2423"/>
        <pc:sldMkLst>
          <pc:docMk/>
          <pc:sldMk cId="3794641356" sldId="550"/>
        </pc:sldMkLst>
      </pc:sldChg>
    </pc:docChg>
  </pc:docChgLst>
  <pc:docChgLst>
    <pc:chgData name="Zhao Jin" userId="cd05a825-544c-438a-9ba1-08e63db50b47" providerId="ADAL" clId="{BBE9D547-4B31-704D-9080-47B1CA4D9124}"/>
    <pc:docChg chg="modSld">
      <pc:chgData name="Zhao Jin" userId="cd05a825-544c-438a-9ba1-08e63db50b47" providerId="ADAL" clId="{BBE9D547-4B31-704D-9080-47B1CA4D9124}" dt="2021-01-18T05:40:31.767" v="29" actId="114"/>
      <pc:docMkLst>
        <pc:docMk/>
      </pc:docMkLst>
      <pc:sldChg chg="modSp modAnim">
        <pc:chgData name="Zhao Jin" userId="cd05a825-544c-438a-9ba1-08e63db50b47" providerId="ADAL" clId="{BBE9D547-4B31-704D-9080-47B1CA4D9124}" dt="2021-01-18T05:39:25.523" v="25"/>
        <pc:sldMkLst>
          <pc:docMk/>
          <pc:sldMk cId="4265878996" sldId="534"/>
        </pc:sldMkLst>
        <pc:spChg chg="mod">
          <ac:chgData name="Zhao Jin" userId="cd05a825-544c-438a-9ba1-08e63db50b47" providerId="ADAL" clId="{BBE9D547-4B31-704D-9080-47B1CA4D9124}" dt="2021-01-18T05:37:47.985" v="5" actId="207"/>
          <ac:spMkLst>
            <pc:docMk/>
            <pc:sldMk cId="4265878996" sldId="534"/>
            <ac:spMk id="3" creationId="{00000000-0000-0000-0000-000000000000}"/>
          </ac:spMkLst>
        </pc:spChg>
      </pc:sldChg>
      <pc:sldChg chg="modSp">
        <pc:chgData name="Zhao Jin" userId="cd05a825-544c-438a-9ba1-08e63db50b47" providerId="ADAL" clId="{BBE9D547-4B31-704D-9080-47B1CA4D9124}" dt="2021-01-18T05:40:31.767" v="29" actId="114"/>
        <pc:sldMkLst>
          <pc:docMk/>
          <pc:sldMk cId="2851665547" sldId="538"/>
        </pc:sldMkLst>
        <pc:spChg chg="mod">
          <ac:chgData name="Zhao Jin" userId="cd05a825-544c-438a-9ba1-08e63db50b47" providerId="ADAL" clId="{BBE9D547-4B31-704D-9080-47B1CA4D9124}" dt="2021-01-18T05:40:31.767" v="29" actId="114"/>
          <ac:spMkLst>
            <pc:docMk/>
            <pc:sldMk cId="2851665547" sldId="538"/>
            <ac:spMk id="13" creationId="{00000000-0000-0000-0000-000000000000}"/>
          </ac:spMkLst>
        </pc:spChg>
      </pc:sldChg>
    </pc:docChg>
  </pc:docChgLst>
  <pc:docChgLst>
    <pc:chgData name="Zhao Jin" userId="S::dcszjin@nus.edu.sg::cd05a825-544c-438a-9ba1-08e63db50b47" providerId="AD" clId="Web-{66D5AB6E-AF24-491D-9529-2DDB49AD3149}"/>
    <pc:docChg chg="modSld">
      <pc:chgData name="Zhao Jin" userId="S::dcszjin@nus.edu.sg::cd05a825-544c-438a-9ba1-08e63db50b47" providerId="AD" clId="Web-{66D5AB6E-AF24-491D-9529-2DDB49AD3149}" dt="2021-01-20T08:43:03.224" v="8" actId="14100"/>
      <pc:docMkLst>
        <pc:docMk/>
      </pc:docMkLst>
      <pc:sldChg chg="modSp">
        <pc:chgData name="Zhao Jin" userId="S::dcszjin@nus.edu.sg::cd05a825-544c-438a-9ba1-08e63db50b47" providerId="AD" clId="Web-{66D5AB6E-AF24-491D-9529-2DDB49AD3149}" dt="2021-01-20T08:43:03.224" v="8" actId="14100"/>
        <pc:sldMkLst>
          <pc:docMk/>
          <pc:sldMk cId="901453530" sldId="546"/>
        </pc:sldMkLst>
        <pc:spChg chg="mod">
          <ac:chgData name="Zhao Jin" userId="S::dcszjin@nus.edu.sg::cd05a825-544c-438a-9ba1-08e63db50b47" providerId="AD" clId="Web-{66D5AB6E-AF24-491D-9529-2DDB49AD3149}" dt="2021-01-20T08:43:03.224" v="8" actId="14100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S::dcszjin@nus.edu.sg::cd05a825-544c-438a-9ba1-08e63db50b47" providerId="AD" clId="Web-{66D5AB6E-AF24-491D-9529-2DDB49AD3149}" dt="2021-01-20T08:42:24.723" v="4" actId="1076"/>
          <ac:spMkLst>
            <pc:docMk/>
            <pc:sldMk cId="901453530" sldId="546"/>
            <ac:spMk id="14" creationId="{00000000-0000-0000-0000-000000000000}"/>
          </ac:spMkLst>
        </pc:spChg>
      </pc:sldChg>
    </pc:docChg>
  </pc:docChgLst>
  <pc:docChgLst>
    <pc:chgData name="Zhao Jin" userId="cd05a825-544c-438a-9ba1-08e63db50b47" providerId="ADAL" clId="{CD38D953-E846-244A-835A-192CE52710D4}"/>
    <pc:docChg chg="undo custSel addSld delSld modSld">
      <pc:chgData name="Zhao Jin" userId="cd05a825-544c-438a-9ba1-08e63db50b47" providerId="ADAL" clId="{CD38D953-E846-244A-835A-192CE52710D4}" dt="2021-01-27T04:40:29.351" v="515"/>
      <pc:docMkLst>
        <pc:docMk/>
      </pc:docMkLst>
      <pc:sldChg chg="addSp delSp modSp del addAnim delAnim modAnim">
        <pc:chgData name="Zhao Jin" userId="cd05a825-544c-438a-9ba1-08e63db50b47" providerId="ADAL" clId="{CD38D953-E846-244A-835A-192CE52710D4}" dt="2021-01-27T04:40:24.595" v="514" actId="2696"/>
        <pc:sldMkLst>
          <pc:docMk/>
          <pc:sldMk cId="1311126165" sldId="485"/>
        </pc:sldMkLst>
        <pc:spChg chg="add del">
          <ac:chgData name="Zhao Jin" userId="cd05a825-544c-438a-9ba1-08e63db50b47" providerId="ADAL" clId="{CD38D953-E846-244A-835A-192CE52710D4}" dt="2021-01-27T04:40:15.601" v="509" actId="478"/>
          <ac:spMkLst>
            <pc:docMk/>
            <pc:sldMk cId="1311126165" sldId="485"/>
            <ac:spMk id="4" creationId="{00000000-0000-0000-0000-000000000000}"/>
          </ac:spMkLst>
        </pc:spChg>
        <pc:spChg chg="del">
          <ac:chgData name="Zhao Jin" userId="cd05a825-544c-438a-9ba1-08e63db50b47" providerId="ADAL" clId="{CD38D953-E846-244A-835A-192CE52710D4}" dt="2021-01-27T04:39:58.922" v="491" actId="478"/>
          <ac:spMkLst>
            <pc:docMk/>
            <pc:sldMk cId="1311126165" sldId="485"/>
            <ac:spMk id="10" creationId="{00000000-0000-0000-0000-000000000000}"/>
          </ac:spMkLst>
        </pc:spChg>
        <pc:spChg chg="del mod">
          <ac:chgData name="Zhao Jin" userId="cd05a825-544c-438a-9ba1-08e63db50b47" providerId="ADAL" clId="{CD38D953-E846-244A-835A-192CE52710D4}" dt="2021-01-27T04:39:58.922" v="491" actId="478"/>
          <ac:spMkLst>
            <pc:docMk/>
            <pc:sldMk cId="1311126165" sldId="485"/>
            <ac:spMk id="11" creationId="{00000000-0000-0000-0000-000000000000}"/>
          </ac:spMkLst>
        </pc:spChg>
        <pc:spChg chg="del mod">
          <ac:chgData name="Zhao Jin" userId="cd05a825-544c-438a-9ba1-08e63db50b47" providerId="ADAL" clId="{CD38D953-E846-244A-835A-192CE52710D4}" dt="2021-01-27T04:40:01.606" v="492" actId="478"/>
          <ac:spMkLst>
            <pc:docMk/>
            <pc:sldMk cId="1311126165" sldId="485"/>
            <ac:spMk id="12" creationId="{149FB3A4-124F-4FB3-9CA1-6EA45A21DCBC}"/>
          </ac:spMkLst>
        </pc:spChg>
        <pc:spChg chg="del mod">
          <ac:chgData name="Zhao Jin" userId="cd05a825-544c-438a-9ba1-08e63db50b47" providerId="ADAL" clId="{CD38D953-E846-244A-835A-192CE52710D4}" dt="2021-01-27T04:40:01.606" v="492" actId="478"/>
          <ac:spMkLst>
            <pc:docMk/>
            <pc:sldMk cId="1311126165" sldId="485"/>
            <ac:spMk id="13" creationId="{24ED3F77-DB19-42FF-90A5-6260114FAC12}"/>
          </ac:spMkLst>
        </pc:spChg>
        <pc:spChg chg="del">
          <ac:chgData name="Zhao Jin" userId="cd05a825-544c-438a-9ba1-08e63db50b47" providerId="ADAL" clId="{CD38D953-E846-244A-835A-192CE52710D4}" dt="2021-01-27T04:40:01.606" v="492" actId="478"/>
          <ac:spMkLst>
            <pc:docMk/>
            <pc:sldMk cId="1311126165" sldId="485"/>
            <ac:spMk id="15" creationId="{F012405B-4106-42E1-B4DD-408829B80978}"/>
          </ac:spMkLst>
        </pc:spChg>
        <pc:spChg chg="mod">
          <ac:chgData name="Zhao Jin" userId="cd05a825-544c-438a-9ba1-08e63db50b47" providerId="ADAL" clId="{CD38D953-E846-244A-835A-192CE52710D4}" dt="2021-01-27T04:40:16.486" v="513"/>
          <ac:spMkLst>
            <pc:docMk/>
            <pc:sldMk cId="1311126165" sldId="485"/>
            <ac:spMk id="25602" creationId="{00000000-0000-0000-0000-000000000000}"/>
          </ac:spMkLst>
        </pc:spChg>
      </pc:sldChg>
      <pc:sldChg chg="add">
        <pc:chgData name="Zhao Jin" userId="cd05a825-544c-438a-9ba1-08e63db50b47" providerId="ADAL" clId="{CD38D953-E846-244A-835A-192CE52710D4}" dt="2021-01-27T04:40:29.351" v="515"/>
        <pc:sldMkLst>
          <pc:docMk/>
          <pc:sldMk cId="1419062778" sldId="485"/>
        </pc:sldMkLst>
      </pc:sldChg>
      <pc:sldChg chg="modSp">
        <pc:chgData name="Zhao Jin" userId="cd05a825-544c-438a-9ba1-08e63db50b47" providerId="ADAL" clId="{CD38D953-E846-244A-835A-192CE52710D4}" dt="2021-01-25T03:08:51.440" v="84" actId="20577"/>
        <pc:sldMkLst>
          <pc:docMk/>
          <pc:sldMk cId="901453530" sldId="546"/>
        </pc:sldMkLst>
        <pc:spChg chg="mod">
          <ac:chgData name="Zhao Jin" userId="cd05a825-544c-438a-9ba1-08e63db50b47" providerId="ADAL" clId="{CD38D953-E846-244A-835A-192CE52710D4}" dt="2021-01-25T03:08:51.440" v="84" actId="20577"/>
          <ac:spMkLst>
            <pc:docMk/>
            <pc:sldMk cId="901453530" sldId="546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1:48.514" v="112" actId="207"/>
        <pc:sldMkLst>
          <pc:docMk/>
          <pc:sldMk cId="884841463" sldId="547"/>
        </pc:sldMkLst>
        <pc:spChg chg="mod">
          <ac:chgData name="Zhao Jin" userId="cd05a825-544c-438a-9ba1-08e63db50b47" providerId="ADAL" clId="{CD38D953-E846-244A-835A-192CE52710D4}" dt="2021-01-25T03:11:48.514" v="112" actId="207"/>
          <ac:spMkLst>
            <pc:docMk/>
            <pc:sldMk cId="884841463" sldId="547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0:55.270" v="107" actId="20577"/>
        <pc:sldMkLst>
          <pc:docMk/>
          <pc:sldMk cId="1617257579" sldId="548"/>
        </pc:sldMkLst>
        <pc:spChg chg="mod">
          <ac:chgData name="Zhao Jin" userId="cd05a825-544c-438a-9ba1-08e63db50b47" providerId="ADAL" clId="{CD38D953-E846-244A-835A-192CE52710D4}" dt="2021-01-25T03:10:55.270" v="107" actId="20577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09:46.206" v="102" actId="1035"/>
          <ac:spMkLst>
            <pc:docMk/>
            <pc:sldMk cId="1617257579" sldId="548"/>
            <ac:spMk id="9" creationId="{00000000-0000-0000-0000-000000000000}"/>
          </ac:spMkLst>
        </pc:spChg>
      </pc:sldChg>
      <pc:sldChg chg="addSp delSp modSp delAnim modAnim">
        <pc:chgData name="Zhao Jin" userId="cd05a825-544c-438a-9ba1-08e63db50b47" providerId="ADAL" clId="{CD38D953-E846-244A-835A-192CE52710D4}" dt="2021-01-25T03:24:05.008" v="382"/>
        <pc:sldMkLst>
          <pc:docMk/>
          <pc:sldMk cId="3394924879" sldId="549"/>
        </pc:sldMkLst>
        <pc:spChg chg="mod">
          <ac:chgData name="Zhao Jin" userId="cd05a825-544c-438a-9ba1-08e63db50b47" providerId="ADAL" clId="{CD38D953-E846-244A-835A-192CE52710D4}" dt="2021-01-25T02:21:10.043" v="62" actId="20577"/>
          <ac:spMkLst>
            <pc:docMk/>
            <pc:sldMk cId="3394924879" sldId="549"/>
            <ac:spMk id="10" creationId="{00000000-0000-0000-0000-000000000000}"/>
          </ac:spMkLst>
        </pc:spChg>
        <pc:spChg chg="add mod">
          <ac:chgData name="Zhao Jin" userId="cd05a825-544c-438a-9ba1-08e63db50b47" providerId="ADAL" clId="{CD38D953-E846-244A-835A-192CE52710D4}" dt="2021-01-25T03:23:28.207" v="376" actId="1076"/>
          <ac:spMkLst>
            <pc:docMk/>
            <pc:sldMk cId="3394924879" sldId="549"/>
            <ac:spMk id="11" creationId="{CF30CDDD-4206-994C-A14B-ADCEC7C6B094}"/>
          </ac:spMkLst>
        </pc:spChg>
        <pc:picChg chg="del">
          <ac:chgData name="Zhao Jin" userId="cd05a825-544c-438a-9ba1-08e63db50b47" providerId="ADAL" clId="{CD38D953-E846-244A-835A-192CE52710D4}" dt="2021-01-25T03:15:27.398" v="115" actId="478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CD38D953-E846-244A-835A-192CE52710D4}" dt="2021-01-25T03:23:34.931" v="378" actId="1076"/>
          <ac:picMkLst>
            <pc:docMk/>
            <pc:sldMk cId="3394924879" sldId="549"/>
            <ac:picMk id="16" creationId="{1AA83BD7-4016-DB49-B6DC-C69FB6894961}"/>
          </ac:picMkLst>
        </pc:picChg>
      </pc:sldChg>
      <pc:sldChg chg="addSp delSp modSp addAnim delAnim modAnim">
        <pc:chgData name="Zhao Jin" userId="cd05a825-544c-438a-9ba1-08e63db50b47" providerId="ADAL" clId="{CD38D953-E846-244A-835A-192CE52710D4}" dt="2021-01-27T04:31:07.941" v="484" actId="1076"/>
        <pc:sldMkLst>
          <pc:docMk/>
          <pc:sldMk cId="784668950" sldId="550"/>
        </pc:sldMkLst>
        <pc:spChg chg="add del">
          <ac:chgData name="Zhao Jin" userId="cd05a825-544c-438a-9ba1-08e63db50b47" providerId="ADAL" clId="{CD38D953-E846-244A-835A-192CE52710D4}" dt="2021-01-25T03:03:03.116" v="66" actId="478"/>
          <ac:spMkLst>
            <pc:docMk/>
            <pc:sldMk cId="784668950" sldId="550"/>
            <ac:spMk id="8" creationId="{9BA3CD25-E0A6-43C6-ACBF-2582BD134206}"/>
          </ac:spMkLst>
        </pc:spChg>
        <pc:spChg chg="add del">
          <ac:chgData name="Zhao Jin" userId="cd05a825-544c-438a-9ba1-08e63db50b47" providerId="ADAL" clId="{CD38D953-E846-244A-835A-192CE52710D4}" dt="2021-01-25T03:03:02.420" v="65"/>
          <ac:spMkLst>
            <pc:docMk/>
            <pc:sldMk cId="784668950" sldId="550"/>
            <ac:spMk id="9" creationId="{512F67EF-C498-8D43-817A-42B6CE524F76}"/>
          </ac:spMkLst>
        </pc:spChg>
        <pc:spChg chg="add del mod">
          <ac:chgData name="Zhao Jin" userId="cd05a825-544c-438a-9ba1-08e63db50b47" providerId="ADAL" clId="{CD38D953-E846-244A-835A-192CE52710D4}" dt="2021-01-25T03:26:17.801" v="482" actId="20577"/>
          <ac:spMkLst>
            <pc:docMk/>
            <pc:sldMk cId="784668950" sldId="550"/>
            <ac:spMk id="10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7T04:31:07.941" v="484" actId="1076"/>
          <ac:spMkLst>
            <pc:docMk/>
            <pc:sldMk cId="784668950" sldId="550"/>
            <ac:spMk id="13" creationId="{76AACBDB-EFE5-4782-AA9B-3760F5E7D3D7}"/>
          </ac:spMkLst>
        </pc:spChg>
      </pc:sldChg>
      <pc:sldChg chg="addSp delSp modSp add del addAnim delAnim">
        <pc:chgData name="Zhao Jin" userId="cd05a825-544c-438a-9ba1-08e63db50b47" providerId="ADAL" clId="{CD38D953-E846-244A-835A-192CE52710D4}" dt="2021-01-25T03:08:44.385" v="80" actId="2696"/>
        <pc:sldMkLst>
          <pc:docMk/>
          <pc:sldMk cId="335305844" sldId="551"/>
        </pc:sldMkLst>
        <pc:spChg chg="add del">
          <ac:chgData name="Zhao Jin" userId="cd05a825-544c-438a-9ba1-08e63db50b47" providerId="ADAL" clId="{CD38D953-E846-244A-835A-192CE52710D4}" dt="2021-01-25T03:08:18.867" v="70"/>
          <ac:spMkLst>
            <pc:docMk/>
            <pc:sldMk cId="335305844" sldId="551"/>
            <ac:spMk id="2" creationId="{DC3EBD9F-7043-2B4B-93E2-27FFDA9DBEA2}"/>
          </ac:spMkLst>
        </pc:spChg>
        <pc:spChg chg="add del mod">
          <ac:chgData name="Zhao Jin" userId="cd05a825-544c-438a-9ba1-08e63db50b47" providerId="ADAL" clId="{CD38D953-E846-244A-835A-192CE52710D4}" dt="2021-01-25T03:08:32.511" v="77" actId="14100"/>
          <ac:spMkLst>
            <pc:docMk/>
            <pc:sldMk cId="335305844" sldId="551"/>
            <ac:spMk id="9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0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1" creationId="{D0457CA0-460D-4546-82C4-4CDEB1E2F62C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4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5" creationId="{7EB43FB0-D261-4751-8823-0A4CC64F83DB}"/>
          </ac:spMkLst>
        </pc:spChg>
        <pc:spChg chg="add del mod">
          <ac:chgData name="Zhao Jin" userId="cd05a825-544c-438a-9ba1-08e63db50b47" providerId="ADAL" clId="{CD38D953-E846-244A-835A-192CE52710D4}" dt="2021-01-25T03:08:37.712" v="79" actId="20577"/>
          <ac:spMkLst>
            <pc:docMk/>
            <pc:sldMk cId="335305844" sldId="551"/>
            <ac:spMk id="17" creationId="{196941FF-7411-441D-AE2E-5CF96E80B024}"/>
          </ac:spMkLst>
        </pc:spChg>
        <pc:spChg chg="add del">
          <ac:chgData name="Zhao Jin" userId="cd05a825-544c-438a-9ba1-08e63db50b47" providerId="ADAL" clId="{CD38D953-E846-244A-835A-192CE52710D4}" dt="2021-01-25T03:08:22.144" v="71" actId="478"/>
          <ac:spMkLst>
            <pc:docMk/>
            <pc:sldMk cId="335305844" sldId="551"/>
            <ac:spMk id="18" creationId="{FC6CF3F5-B435-44FE-A32E-F676476A0C6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1/27/21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925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853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864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79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327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63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368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UNIT 5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First C Program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5: First C Program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Your First C Function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Your First C Program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Functions from the </a:t>
            </a:r>
            <a:r>
              <a:rPr lang="en-GB" sz="2800"/>
              <a:t>Math Library</a:t>
            </a:r>
            <a:endParaRPr lang="en-GB" sz="2800" dirty="0"/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Common Mistakes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Your First C Function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3384550"/>
          </a:xfrm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Components of a </a:t>
            </a:r>
            <a:r>
              <a:rPr lang="en-US" dirty="0">
                <a:solidFill>
                  <a:srgbClr val="0000FF"/>
                </a:solidFill>
              </a:rPr>
              <a:t>function (definition)</a:t>
            </a: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>
                <a:highlight>
                  <a:srgbClr val="FFFF00"/>
                </a:highlight>
              </a:rPr>
              <a:t>Header</a:t>
            </a:r>
            <a:r>
              <a:rPr lang="en-US" dirty="0"/>
              <a:t>: consists of </a:t>
            </a:r>
            <a:r>
              <a:rPr lang="en-US" dirty="0">
                <a:solidFill>
                  <a:srgbClr val="C00000"/>
                </a:solidFill>
              </a:rPr>
              <a:t>return type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function name</a:t>
            </a:r>
            <a:r>
              <a:rPr lang="en-US" dirty="0"/>
              <a:t>, and </a:t>
            </a:r>
            <a:r>
              <a:rPr lang="en-US" dirty="0">
                <a:solidFill>
                  <a:srgbClr val="C00000"/>
                </a:solidFill>
              </a:rPr>
              <a:t>a list of parameters </a:t>
            </a:r>
            <a:r>
              <a:rPr lang="en-US" dirty="0"/>
              <a:t>(with their types) separated by commas</a:t>
            </a:r>
          </a:p>
          <a:p>
            <a:pPr marL="896303" lvl="2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Return type: any of the data types or void (no return value) 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>
                <a:highlight>
                  <a:srgbClr val="00FF00"/>
                </a:highlight>
              </a:rPr>
              <a:t>Body</a:t>
            </a:r>
            <a:r>
              <a:rPr lang="en-US" dirty="0"/>
              <a:t>: code to perform the task; contains a </a:t>
            </a:r>
            <a:r>
              <a:rPr lang="en-US" dirty="0">
                <a:solidFill>
                  <a:srgbClr val="C00000"/>
                </a:solidFill>
              </a:rPr>
              <a:t>return</a:t>
            </a:r>
            <a:r>
              <a:rPr lang="en-US" dirty="0"/>
              <a:t> statement a value should be returned </a:t>
            </a:r>
            <a:r>
              <a:rPr lang="en-US"/>
              <a:t>(if any); </a:t>
            </a:r>
            <a:r>
              <a:rPr lang="en-US" dirty="0"/>
              <a:t>uses indentation for clarity.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25507" y="4863037"/>
            <a:ext cx="3327500" cy="120032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highlight>
                  <a:srgbClr val="FFFF00"/>
                </a:highlight>
                <a:latin typeface="Courier New"/>
                <a:cs typeface="Courier New"/>
              </a:rPr>
              <a:t>long </a:t>
            </a:r>
            <a:r>
              <a:rPr lang="en-US" b="1" dirty="0">
                <a:solidFill>
                  <a:srgbClr val="7030A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square</a:t>
            </a:r>
            <a:r>
              <a:rPr lang="en-US" b="1" dirty="0">
                <a:highlight>
                  <a:srgbClr val="FFFF00"/>
                </a:highlight>
                <a:latin typeface="Courier New"/>
                <a:cs typeface="Courier New"/>
              </a:rPr>
              <a:t>(</a:t>
            </a:r>
            <a:r>
              <a:rPr lang="en-US" b="1" dirty="0">
                <a:solidFill>
                  <a:srgbClr val="0000FF"/>
                </a:solidFill>
                <a:highlight>
                  <a:srgbClr val="FFFF00"/>
                </a:highlight>
                <a:latin typeface="Courier New"/>
                <a:cs typeface="Courier New"/>
              </a:rPr>
              <a:t>long </a:t>
            </a:r>
            <a:r>
              <a:rPr lang="en-US" b="1" dirty="0">
                <a:highlight>
                  <a:srgbClr val="FFFF00"/>
                </a:highlight>
                <a:latin typeface="Courier New"/>
                <a:cs typeface="Courier New"/>
              </a:rPr>
              <a:t>x)</a:t>
            </a:r>
            <a:r>
              <a:rPr lang="en-US" b="1" dirty="0">
                <a:latin typeface="Courier New"/>
                <a:cs typeface="Courier New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highlight>
                  <a:srgbClr val="00FF00"/>
                </a:highlight>
                <a:latin typeface="Courier New"/>
                <a:cs typeface="Courier New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highlight>
                  <a:srgbClr val="00FF00"/>
                </a:highlight>
                <a:latin typeface="Courier New"/>
                <a:cs typeface="Courier New"/>
              </a:rPr>
              <a:t>    </a:t>
            </a:r>
            <a:r>
              <a:rPr lang="en-US" b="1" dirty="0">
                <a:solidFill>
                  <a:srgbClr val="0000FF"/>
                </a:solidFill>
                <a:highlight>
                  <a:srgbClr val="00FF00"/>
                </a:highlight>
                <a:latin typeface="Courier New"/>
                <a:cs typeface="Courier New"/>
              </a:rPr>
              <a:t>return</a:t>
            </a:r>
            <a:r>
              <a:rPr lang="en-US" b="1" dirty="0">
                <a:highlight>
                  <a:srgbClr val="00FF00"/>
                </a:highlight>
                <a:latin typeface="Courier New"/>
                <a:cs typeface="Courier New"/>
              </a:rPr>
              <a:t> x * x;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highlight>
                  <a:srgbClr val="00FF00"/>
                </a:highlight>
                <a:latin typeface="Courier New"/>
                <a:cs typeface="Courier New"/>
              </a:rPr>
              <a:t>}</a:t>
            </a:r>
          </a:p>
        </p:txBody>
      </p:sp>
      <p:sp>
        <p:nvSpPr>
          <p:cNvPr id="10" name="Line Callout 2 9"/>
          <p:cNvSpPr/>
          <p:nvPr/>
        </p:nvSpPr>
        <p:spPr bwMode="auto">
          <a:xfrm flipH="1">
            <a:off x="951699" y="4299462"/>
            <a:ext cx="1396559" cy="336460"/>
          </a:xfrm>
          <a:prstGeom prst="borderCallout2">
            <a:avLst>
              <a:gd name="adj1" fmla="val 21316"/>
              <a:gd name="adj2" fmla="val 246"/>
              <a:gd name="adj3" fmla="val 21317"/>
              <a:gd name="adj4" fmla="val -14687"/>
              <a:gd name="adj5" fmla="val 178226"/>
              <a:gd name="adj6" fmla="val -48699"/>
            </a:avLst>
          </a:prstGeom>
          <a:solidFill>
            <a:srgbClr val="FFFF99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Return type</a:t>
            </a:r>
            <a:endParaRPr kumimoji="0" lang="en-S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Line Callout 2 13"/>
          <p:cNvSpPr/>
          <p:nvPr/>
        </p:nvSpPr>
        <p:spPr bwMode="auto">
          <a:xfrm>
            <a:off x="6053007" y="4317655"/>
            <a:ext cx="1963554" cy="353430"/>
          </a:xfrm>
          <a:prstGeom prst="borderCallout2">
            <a:avLst>
              <a:gd name="adj1" fmla="val 23370"/>
              <a:gd name="adj2" fmla="val -1868"/>
              <a:gd name="adj3" fmla="val 23369"/>
              <a:gd name="adj4" fmla="val -16128"/>
              <a:gd name="adj5" fmla="val 161082"/>
              <a:gd name="adj6" fmla="val -44290"/>
            </a:avLst>
          </a:prstGeom>
          <a:solidFill>
            <a:srgbClr val="FFFF99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Parameter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name</a:t>
            </a:r>
            <a:endParaRPr kumimoji="0" lang="en-S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Line Callout 2 9">
            <a:extLst>
              <a:ext uri="{FF2B5EF4-FFF2-40B4-BE49-F238E27FC236}">
                <a16:creationId xmlns:a16="http://schemas.microsoft.com/office/drawing/2014/main" id="{D0457CA0-460D-4546-82C4-4CDEB1E2F62C}"/>
              </a:ext>
            </a:extLst>
          </p:cNvPr>
          <p:cNvSpPr/>
          <p:nvPr/>
        </p:nvSpPr>
        <p:spPr bwMode="auto">
          <a:xfrm flipH="1">
            <a:off x="1649979" y="3800109"/>
            <a:ext cx="1710656" cy="355445"/>
          </a:xfrm>
          <a:prstGeom prst="borderCallout2">
            <a:avLst>
              <a:gd name="adj1" fmla="val 21316"/>
              <a:gd name="adj2" fmla="val 246"/>
              <a:gd name="adj3" fmla="val 21317"/>
              <a:gd name="adj4" fmla="val -14687"/>
              <a:gd name="adj5" fmla="val 304248"/>
              <a:gd name="adj6" fmla="val -25026"/>
            </a:avLst>
          </a:prstGeom>
          <a:solidFill>
            <a:srgbClr val="FFFF99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Function name</a:t>
            </a:r>
            <a:endParaRPr kumimoji="0" lang="en-S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Line Callout 2 13">
            <a:extLst>
              <a:ext uri="{FF2B5EF4-FFF2-40B4-BE49-F238E27FC236}">
                <a16:creationId xmlns:a16="http://schemas.microsoft.com/office/drawing/2014/main" id="{7EB43FB0-D261-4751-8823-0A4CC64F83DB}"/>
              </a:ext>
            </a:extLst>
          </p:cNvPr>
          <p:cNvSpPr/>
          <p:nvPr/>
        </p:nvSpPr>
        <p:spPr bwMode="auto">
          <a:xfrm>
            <a:off x="5407700" y="3800109"/>
            <a:ext cx="1844935" cy="355445"/>
          </a:xfrm>
          <a:prstGeom prst="borderCallout2">
            <a:avLst>
              <a:gd name="adj1" fmla="val 23370"/>
              <a:gd name="adj2" fmla="val -1868"/>
              <a:gd name="adj3" fmla="val 23369"/>
              <a:gd name="adj4" fmla="val -16128"/>
              <a:gd name="adj5" fmla="val 307236"/>
              <a:gd name="adj6" fmla="val -45397"/>
            </a:avLst>
          </a:prstGeom>
          <a:solidFill>
            <a:srgbClr val="FFFF99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Parameter type</a:t>
            </a:r>
            <a:endParaRPr kumimoji="0" lang="en-S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Line Callout 2 13">
            <a:extLst>
              <a:ext uri="{FF2B5EF4-FFF2-40B4-BE49-F238E27FC236}">
                <a16:creationId xmlns:a16="http://schemas.microsoft.com/office/drawing/2014/main" id="{196941FF-7411-441D-AE2E-5CF96E80B024}"/>
              </a:ext>
            </a:extLst>
          </p:cNvPr>
          <p:cNvSpPr/>
          <p:nvPr/>
        </p:nvSpPr>
        <p:spPr bwMode="auto">
          <a:xfrm>
            <a:off x="1383911" y="6238442"/>
            <a:ext cx="1341596" cy="430306"/>
          </a:xfrm>
          <a:prstGeom prst="borderCallout2">
            <a:avLst>
              <a:gd name="adj1" fmla="val 52449"/>
              <a:gd name="adj2" fmla="val 100727"/>
              <a:gd name="adj3" fmla="val 3237"/>
              <a:gd name="adj4" fmla="val 129514"/>
              <a:gd name="adj5" fmla="val -126709"/>
              <a:gd name="adj6" fmla="val 130248"/>
            </a:avLst>
          </a:prstGeom>
          <a:solidFill>
            <a:srgbClr val="CCFFCC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Indentation</a:t>
            </a:r>
            <a:endParaRPr kumimoji="0" lang="en-S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Line Callout 2 13">
            <a:extLst>
              <a:ext uri="{FF2B5EF4-FFF2-40B4-BE49-F238E27FC236}">
                <a16:creationId xmlns:a16="http://schemas.microsoft.com/office/drawing/2014/main" id="{FC6CF3F5-B435-44FE-A32E-F676476A0C6D}"/>
              </a:ext>
            </a:extLst>
          </p:cNvPr>
          <p:cNvSpPr/>
          <p:nvPr/>
        </p:nvSpPr>
        <p:spPr bwMode="auto">
          <a:xfrm>
            <a:off x="5271672" y="6260572"/>
            <a:ext cx="1976151" cy="430306"/>
          </a:xfrm>
          <a:prstGeom prst="borderCallout2">
            <a:avLst>
              <a:gd name="adj1" fmla="val 23370"/>
              <a:gd name="adj2" fmla="val -1868"/>
              <a:gd name="adj3" fmla="val 23369"/>
              <a:gd name="adj4" fmla="val -16128"/>
              <a:gd name="adj5" fmla="val -117762"/>
              <a:gd name="adj6" fmla="val -50549"/>
            </a:avLst>
          </a:prstGeom>
          <a:solidFill>
            <a:srgbClr val="CCFFCC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Return statement</a:t>
            </a:r>
            <a:endParaRPr kumimoji="0" lang="en-S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4535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  <p:bldP spid="11" grpId="0" animBg="1"/>
      <p:bldP spid="15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Your First C Function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5458279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Components of a </a:t>
            </a:r>
            <a:r>
              <a:rPr lang="en-US" dirty="0">
                <a:solidFill>
                  <a:srgbClr val="0000FF"/>
                </a:solidFill>
              </a:rPr>
              <a:t>function (call)</a:t>
            </a: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Consists of the </a:t>
            </a:r>
            <a:r>
              <a:rPr lang="en-US" dirty="0">
                <a:solidFill>
                  <a:srgbClr val="C00000"/>
                </a:solidFill>
              </a:rPr>
              <a:t>function name</a:t>
            </a:r>
            <a:r>
              <a:rPr lang="en-US" dirty="0"/>
              <a:t> and the </a:t>
            </a:r>
            <a:r>
              <a:rPr lang="en-US" dirty="0">
                <a:solidFill>
                  <a:srgbClr val="C00000"/>
                </a:solidFill>
              </a:rPr>
              <a:t>argument(s)</a:t>
            </a:r>
            <a:r>
              <a:rPr lang="en-US" dirty="0"/>
              <a:t>; performs the specified task of the function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Components of an </a:t>
            </a:r>
            <a:r>
              <a:rPr lang="en-US" dirty="0">
                <a:solidFill>
                  <a:srgbClr val="0000FF"/>
                </a:solidFill>
              </a:rPr>
              <a:t>assignment statement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Consists of </a:t>
            </a:r>
            <a:r>
              <a:rPr lang="en-US" dirty="0">
                <a:solidFill>
                  <a:srgbClr val="C00000"/>
                </a:solidFill>
              </a:rPr>
              <a:t>a variable</a:t>
            </a:r>
            <a:r>
              <a:rPr lang="en-US" dirty="0"/>
              <a:t> and </a:t>
            </a:r>
            <a:r>
              <a:rPr lang="en-US" dirty="0">
                <a:solidFill>
                  <a:srgbClr val="C00000"/>
                </a:solidFill>
              </a:rPr>
              <a:t>an expression</a:t>
            </a:r>
            <a:r>
              <a:rPr lang="en-US" dirty="0"/>
              <a:t>; stores the value of the expression into the variable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Don’t forget to declare the variable in advance!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59CEA4-54AF-47F7-80BB-AE083295F435}"/>
              </a:ext>
            </a:extLst>
          </p:cNvPr>
          <p:cNvSpPr txBox="1"/>
          <p:nvPr/>
        </p:nvSpPr>
        <p:spPr>
          <a:xfrm>
            <a:off x="4175086" y="2467009"/>
            <a:ext cx="1433779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square(</a:t>
            </a:r>
            <a:r>
              <a:rPr lang="en-US" b="1" i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i="0" dirty="0">
              <a:solidFill>
                <a:srgbClr val="36464E"/>
              </a:solidFill>
              <a:effectLst/>
              <a:highlight>
                <a:srgbClr val="FFFF0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Line Callout 2 9">
            <a:extLst>
              <a:ext uri="{FF2B5EF4-FFF2-40B4-BE49-F238E27FC236}">
                <a16:creationId xmlns:a16="http://schemas.microsoft.com/office/drawing/2014/main" id="{CCF71CD9-B6CF-4490-9CB3-74DBF90AAB07}"/>
              </a:ext>
            </a:extLst>
          </p:cNvPr>
          <p:cNvSpPr/>
          <p:nvPr/>
        </p:nvSpPr>
        <p:spPr bwMode="auto">
          <a:xfrm flipH="1">
            <a:off x="2158510" y="3301076"/>
            <a:ext cx="1710656" cy="355445"/>
          </a:xfrm>
          <a:prstGeom prst="borderCallout2">
            <a:avLst>
              <a:gd name="adj1" fmla="val 21316"/>
              <a:gd name="adj2" fmla="val 246"/>
              <a:gd name="adj3" fmla="val 21317"/>
              <a:gd name="adj4" fmla="val -14687"/>
              <a:gd name="adj5" fmla="val -150107"/>
              <a:gd name="adj6" fmla="val -42945"/>
            </a:avLst>
          </a:prstGeom>
          <a:solidFill>
            <a:srgbClr val="FFFF99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Function name</a:t>
            </a:r>
            <a:endParaRPr kumimoji="0" lang="en-S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Line Callout 2 13">
            <a:extLst>
              <a:ext uri="{FF2B5EF4-FFF2-40B4-BE49-F238E27FC236}">
                <a16:creationId xmlns:a16="http://schemas.microsoft.com/office/drawing/2014/main" id="{33AB9C09-AF1A-43E8-9EE7-68E205A2C68B}"/>
              </a:ext>
            </a:extLst>
          </p:cNvPr>
          <p:cNvSpPr/>
          <p:nvPr/>
        </p:nvSpPr>
        <p:spPr bwMode="auto">
          <a:xfrm>
            <a:off x="6001706" y="3282602"/>
            <a:ext cx="1289549" cy="355445"/>
          </a:xfrm>
          <a:prstGeom prst="borderCallout2">
            <a:avLst>
              <a:gd name="adj1" fmla="val 23370"/>
              <a:gd name="adj2" fmla="val -1868"/>
              <a:gd name="adj3" fmla="val 23369"/>
              <a:gd name="adj4" fmla="val -16128"/>
              <a:gd name="adj5" fmla="val -141007"/>
              <a:gd name="adj6" fmla="val -51295"/>
            </a:avLst>
          </a:prstGeom>
          <a:solidFill>
            <a:srgbClr val="FFFF99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Argument</a:t>
            </a:r>
            <a:endParaRPr kumimoji="0" lang="en-S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B312E7-4D52-40DF-8905-F3E8035364E5}"/>
              </a:ext>
            </a:extLst>
          </p:cNvPr>
          <p:cNvSpPr txBox="1"/>
          <p:nvPr/>
        </p:nvSpPr>
        <p:spPr>
          <a:xfrm>
            <a:off x="1301257" y="5431869"/>
            <a:ext cx="5989450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 err="1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hypotenuse_square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square(</a:t>
            </a:r>
            <a:r>
              <a:rPr lang="en-US" b="1" i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+ square(</a:t>
            </a:r>
            <a:r>
              <a:rPr lang="en-US" b="1" i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b="1" i="0" dirty="0">
              <a:solidFill>
                <a:srgbClr val="36464E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8414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Your First C Program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3384550"/>
          </a:xfrm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Consists of a </a:t>
            </a:r>
            <a:r>
              <a:rPr lang="en-US" dirty="0">
                <a:highlight>
                  <a:srgbClr val="FFFF00"/>
                </a:highlight>
              </a:rPr>
              <a:t>main function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The starting point of a program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Returns an integer (status code)</a:t>
            </a:r>
          </a:p>
          <a:p>
            <a:pPr marL="274320" lvl="1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02051" y="2836223"/>
            <a:ext cx="6515177" cy="31393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36464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i="0" dirty="0">
              <a:solidFill>
                <a:srgbClr val="36464E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b="1" i="0" dirty="0"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b="1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 err="1">
                <a:solidFill>
                  <a:srgbClr val="36464E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hypotenuse_square</a:t>
            </a:r>
            <a:r>
              <a:rPr lang="en-US" b="1" i="0" dirty="0"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b="1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 err="1">
                <a:solidFill>
                  <a:srgbClr val="36464E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hypotenuse_square</a:t>
            </a:r>
            <a:r>
              <a:rPr lang="en-US" b="1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square(</a:t>
            </a:r>
            <a:r>
              <a:rPr lang="en-US" b="1" i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) + square(</a:t>
            </a:r>
            <a:r>
              <a:rPr lang="en-US" b="1" i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b="1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i="0" dirty="0"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b="1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highlight>
                <a:srgbClr val="FFFF0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25757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00FF"/>
                </a:solidFill>
              </a:rPr>
              <a:t>Your First C Program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Unit5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6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Components of a </a:t>
            </a:r>
            <a:r>
              <a:rPr lang="en-US" sz="2800" dirty="0">
                <a:solidFill>
                  <a:srgbClr val="0000FF"/>
                </a:solidFill>
              </a:rPr>
              <a:t>function (declaration)</a:t>
            </a:r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Function definition without the body; </a:t>
            </a:r>
            <a:br>
              <a:rPr lang="en-US" sz="2400" dirty="0"/>
            </a:br>
            <a:endParaRPr lang="en-US" sz="24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0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Allows compilers to check the validity of function calls.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132129-8005-4001-8A22-A53D9CDE0963}"/>
              </a:ext>
            </a:extLst>
          </p:cNvPr>
          <p:cNvSpPr txBox="1"/>
          <p:nvPr/>
        </p:nvSpPr>
        <p:spPr>
          <a:xfrm>
            <a:off x="211486" y="2258447"/>
            <a:ext cx="3013989" cy="313932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7030A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b="1" i="0" dirty="0"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0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x</a:t>
            </a:r>
            <a:r>
              <a:rPr lang="en-US" b="1" i="0" dirty="0"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b="1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1" i="0" dirty="0">
              <a:solidFill>
                <a:srgbClr val="0000FF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square(</a:t>
            </a:r>
            <a:r>
              <a:rPr lang="en-US" b="1" i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36464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347658-86C5-44EA-871E-3A01CEAC57FD}"/>
              </a:ext>
            </a:extLst>
          </p:cNvPr>
          <p:cNvSpPr txBox="1"/>
          <p:nvPr/>
        </p:nvSpPr>
        <p:spPr>
          <a:xfrm>
            <a:off x="6157840" y="2794665"/>
            <a:ext cx="2840633" cy="25853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square(</a:t>
            </a:r>
            <a:r>
              <a:rPr lang="en-US" b="1" i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36464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0C3C326-88E2-4EA0-95C1-AD96CD4E7B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730" y="3536037"/>
            <a:ext cx="362361" cy="49003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5D4AA78-1A62-4644-8547-CB4E0AF1E1B4}"/>
              </a:ext>
            </a:extLst>
          </p:cNvPr>
          <p:cNvSpPr txBox="1"/>
          <p:nvPr/>
        </p:nvSpPr>
        <p:spPr>
          <a:xfrm>
            <a:off x="3283462" y="2794666"/>
            <a:ext cx="2816391" cy="258532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36464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dirty="0">
              <a:solidFill>
                <a:srgbClr val="36464E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square(</a:t>
            </a:r>
            <a:r>
              <a:rPr lang="en-US" b="1" i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78809FA-B406-4981-9740-F8FEA3DB0FB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2014" y="3587907"/>
            <a:ext cx="415645" cy="52371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8311CE1-DDEB-4EA2-89E6-0F3AD4D8141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741" y="3587907"/>
            <a:ext cx="415645" cy="52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2247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00FF"/>
                </a:solidFill>
              </a:rPr>
              <a:t>Functions from the Math Library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Unit5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7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</a:rPr>
              <a:t>double</a:t>
            </a:r>
            <a:r>
              <a:rPr lang="en-US" sz="2400" dirty="0">
                <a:highlight>
                  <a:srgbClr val="FFFF00"/>
                </a:highlight>
              </a:rPr>
              <a:t> sqrt(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</a:rPr>
              <a:t>double</a:t>
            </a:r>
            <a:r>
              <a:rPr lang="en-US" sz="2400" dirty="0">
                <a:highlight>
                  <a:srgbClr val="FFFF00"/>
                </a:highlight>
              </a:rPr>
              <a:t> x)</a:t>
            </a:r>
            <a:r>
              <a:rPr lang="en-US" sz="2400" dirty="0"/>
              <a:t> – computes the square root of a number; requires </a:t>
            </a:r>
            <a:r>
              <a:rPr lang="en-US" sz="2400" dirty="0" err="1"/>
              <a:t>math.h</a:t>
            </a:r>
            <a:r>
              <a:rPr lang="en-US" sz="2400" dirty="0"/>
              <a:t> and -</a:t>
            </a:r>
            <a:r>
              <a:rPr lang="en-US" sz="2400" dirty="0" err="1"/>
              <a:t>lm</a:t>
            </a:r>
            <a:r>
              <a:rPr lang="en-US" sz="2400" dirty="0"/>
              <a:t> </a:t>
            </a:r>
            <a:r>
              <a:rPr lang="en-US" sz="2400"/>
              <a:t>for compilation </a:t>
            </a:r>
            <a:endParaRPr lang="en-US" sz="20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80486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AACBDB-EFE5-4782-AA9B-3760F5E7D3D7}"/>
              </a:ext>
            </a:extLst>
          </p:cNvPr>
          <p:cNvSpPr txBox="1"/>
          <p:nvPr/>
        </p:nvSpPr>
        <p:spPr>
          <a:xfrm>
            <a:off x="908958" y="2101813"/>
            <a:ext cx="6515177" cy="461664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0066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i="0" dirty="0" err="1">
                <a:solidFill>
                  <a:srgbClr val="0066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math.h</a:t>
            </a:r>
            <a:r>
              <a:rPr lang="en-US" b="1" i="0" dirty="0">
                <a:solidFill>
                  <a:srgbClr val="0066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i="0" dirty="0">
              <a:solidFill>
                <a:srgbClr val="0000FF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square(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 * x;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000" b="1" i="0" dirty="0"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hypotenuse_of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base,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height)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sqrt(square(base) + square(height));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000" b="1" i="0" dirty="0"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hypotenuse_of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i="0" dirty="0"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solidFill>
                <a:schemeClr val="tx1"/>
              </a:solidFill>
              <a:highlight>
                <a:srgbClr val="FFFF0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A3CD25-E0A6-43C6-ACBF-2582BD134206}"/>
              </a:ext>
            </a:extLst>
          </p:cNvPr>
          <p:cNvSpPr txBox="1"/>
          <p:nvPr/>
        </p:nvSpPr>
        <p:spPr>
          <a:xfrm>
            <a:off x="5006341" y="5608320"/>
            <a:ext cx="3769880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Read the compilation guide at "Software/Tools" </a:t>
            </a:r>
            <a:r>
              <a:rPr lang="en-US" dirty="0">
                <a:sym typeface="Wingdings" panose="05000000000000000000" pitchFamily="2" charset="2"/>
              </a:rPr>
              <a:t> "</a:t>
            </a:r>
            <a:r>
              <a:rPr lang="en-US" dirty="0" err="1">
                <a:sym typeface="Wingdings" panose="05000000000000000000" pitchFamily="2" charset="2"/>
              </a:rPr>
              <a:t>CLang</a:t>
            </a:r>
            <a:r>
              <a:rPr lang="en-US" dirty="0">
                <a:sym typeface="Wingdings" panose="05000000000000000000" pitchFamily="2" charset="2"/>
              </a:rPr>
              <a:t>" </a:t>
            </a:r>
            <a:r>
              <a:rPr lang="en-US" dirty="0"/>
              <a:t>if you do not know how to compile this!</a:t>
            </a:r>
          </a:p>
        </p:txBody>
      </p:sp>
    </p:spTree>
    <p:extLst>
      <p:ext uri="{BB962C8B-B14F-4D97-AF65-F5344CB8AC3E}">
        <p14:creationId xmlns:p14="http://schemas.microsoft.com/office/powerpoint/2010/main" val="7846689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00FF"/>
                </a:solidFill>
              </a:rPr>
              <a:t>Common Mistakes (1/2)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Unit5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8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Declaring a variable outside any function</a:t>
            </a:r>
          </a:p>
          <a:p>
            <a:pPr lvl="1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 dirty="0"/>
          </a:p>
          <a:p>
            <a:pPr lvl="1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 dirty="0"/>
          </a:p>
          <a:p>
            <a:pPr lvl="1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 dirty="0"/>
          </a:p>
          <a:p>
            <a:pPr lvl="1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Re-declaration</a:t>
            </a:r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8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DCFA5F-5032-4FE0-9E21-E9E074B29DBC}"/>
              </a:ext>
            </a:extLst>
          </p:cNvPr>
          <p:cNvSpPr txBox="1"/>
          <p:nvPr/>
        </p:nvSpPr>
        <p:spPr>
          <a:xfrm>
            <a:off x="865337" y="1771967"/>
            <a:ext cx="6515177" cy="175432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 err="1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hypotenuse_square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// global variable</a:t>
            </a:r>
            <a:endParaRPr lang="en-US" b="1" i="0" dirty="0">
              <a:solidFill>
                <a:srgbClr val="36464E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b="1" i="0" dirty="0">
              <a:solidFill>
                <a:srgbClr val="36464E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2F138F9-19E2-41AD-9DE1-4590FC84BB34}"/>
              </a:ext>
            </a:extLst>
          </p:cNvPr>
          <p:cNvSpPr txBox="1"/>
          <p:nvPr/>
        </p:nvSpPr>
        <p:spPr>
          <a:xfrm>
            <a:off x="865337" y="4529328"/>
            <a:ext cx="6696357" cy="203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zh-CN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 err="1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hypotenuse_square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i="0" dirty="0">
              <a:solidFill>
                <a:srgbClr val="36464E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b="1" i="0" dirty="0"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1" i="0" dirty="0" err="1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hypotenuse_square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// re-declaration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36464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5FB17E3-D73E-4DA9-8277-7BBB2A11D8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946" y="5544990"/>
            <a:ext cx="362361" cy="49003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F30CDDD-4206-994C-A14B-ADCEC7C6B094}"/>
              </a:ext>
            </a:extLst>
          </p:cNvPr>
          <p:cNvSpPr txBox="1"/>
          <p:nvPr/>
        </p:nvSpPr>
        <p:spPr>
          <a:xfrm>
            <a:off x="5747502" y="2616137"/>
            <a:ext cx="2867186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May lead to many issues.</a:t>
            </a:r>
          </a:p>
          <a:p>
            <a:r>
              <a:rPr lang="en-US" dirty="0"/>
              <a:t>Not allowed in CS1010.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AA83BD7-4016-DB49-B6DC-C69FB68949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333" y="1704020"/>
            <a:ext cx="362361" cy="49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248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5"/>
          <p:cNvSpPr txBox="1">
            <a:spLocks/>
          </p:cNvSpPr>
          <p:nvPr/>
        </p:nvSpPr>
        <p:spPr bwMode="auto">
          <a:xfrm>
            <a:off x="587375" y="3331322"/>
            <a:ext cx="8229600" cy="578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Unnecessary initialization of variables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endParaRPr lang="en-US" sz="2400" kern="0" dirty="0">
              <a:latin typeface="+mn-lt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tabLst/>
              <a:defRPr/>
            </a:pPr>
            <a:endParaRPr lang="en-US" sz="2400" kern="0" dirty="0">
              <a:latin typeface="+mn-lt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0" dirty="0">
                <a:latin typeface="+mn-lt"/>
                <a:cs typeface="+mn-cs"/>
              </a:rPr>
              <a:t>Number overflow</a:t>
            </a:r>
          </a:p>
          <a:p>
            <a:pPr marL="800100" lvl="1" indent="-342900">
              <a:spcBef>
                <a:spcPct val="200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602" name="[Rectangle 2]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Common Mistakes (2/2)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Unit5</a:t>
            </a:r>
            <a:r>
              <a:rPr dirty="0"/>
              <a:t> - </a:t>
            </a:r>
            <a:fld id="{24D17162-63A3-49DC-92B1-933428BCC85F}" type="slidenum">
              <a:rPr smtClean="0"/>
              <a:pPr>
                <a:defRPr/>
              </a:pPr>
              <a:t>9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587375" y="1208691"/>
            <a:ext cx="8229600" cy="1000970"/>
          </a:xfrm>
        </p:spPr>
        <p:txBody>
          <a:bodyPr>
            <a:noAutofit/>
          </a:bodyPr>
          <a:lstStyle/>
          <a:p>
            <a:pPr marL="352425" indent="-352425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Not initializing variables</a:t>
            </a:r>
          </a:p>
          <a:p>
            <a:pPr marL="626745" lvl="1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Program may work on some machine but not on another!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1503" y="2532826"/>
            <a:ext cx="6064469" cy="646331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a, b;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= b +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but what is the value of b?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81503" y="3909618"/>
            <a:ext cx="1716077" cy="646331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 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531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23641" y="2070371"/>
            <a:ext cx="3016469" cy="646331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/>
              <a:t>Cannot</a:t>
            </a:r>
            <a:r>
              <a:rPr lang="en-US" dirty="0"/>
              <a:t> assume that the initial value of b is zero!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02175" y="1245476"/>
            <a:ext cx="3826970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EXTREMELY COMMON MISTAKE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9FB3A4-124F-4FB3-9CA1-6EA45A21DCBC}"/>
              </a:ext>
            </a:extLst>
          </p:cNvPr>
          <p:cNvSpPr txBox="1"/>
          <p:nvPr/>
        </p:nvSpPr>
        <p:spPr>
          <a:xfrm>
            <a:off x="1781502" y="5261349"/>
            <a:ext cx="2357362" cy="369332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 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100000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ED3F77-DB19-42FF-90A5-6260114FAC12}"/>
              </a:ext>
            </a:extLst>
          </p:cNvPr>
          <p:cNvSpPr txBox="1"/>
          <p:nvPr/>
        </p:nvSpPr>
        <p:spPr>
          <a:xfrm>
            <a:off x="4010967" y="4796701"/>
            <a:ext cx="3016469" cy="646331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/>
              <a:t>Does not</a:t>
            </a:r>
            <a:r>
              <a:rPr lang="en-US" dirty="0"/>
              <a:t> work on platforms with only 16-bit int.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12405B-4106-42E1-B4DD-408829B80978}"/>
              </a:ext>
            </a:extLst>
          </p:cNvPr>
          <p:cNvSpPr txBox="1"/>
          <p:nvPr/>
        </p:nvSpPr>
        <p:spPr>
          <a:xfrm>
            <a:off x="6061381" y="5693863"/>
            <a:ext cx="2755594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Use </a:t>
            </a:r>
            <a:r>
              <a:rPr lang="en-US" dirty="0">
                <a:solidFill>
                  <a:srgbClr val="0000FF"/>
                </a:solidFill>
              </a:rPr>
              <a:t>long</a:t>
            </a:r>
            <a:r>
              <a:rPr lang="en-US" dirty="0"/>
              <a:t> for integers and </a:t>
            </a:r>
            <a:r>
              <a:rPr lang="en-US" dirty="0">
                <a:solidFill>
                  <a:srgbClr val="0000FF"/>
                </a:solidFill>
              </a:rPr>
              <a:t>double</a:t>
            </a:r>
            <a:r>
              <a:rPr lang="en-US" dirty="0"/>
              <a:t> for real numbers </a:t>
            </a:r>
            <a:br>
              <a:rPr lang="en-US" dirty="0"/>
            </a:br>
            <a:r>
              <a:rPr lang="en-US" dirty="0"/>
              <a:t>in CS1010.</a:t>
            </a:r>
          </a:p>
        </p:txBody>
      </p:sp>
    </p:spTree>
    <p:extLst>
      <p:ext uri="{BB962C8B-B14F-4D97-AF65-F5344CB8AC3E}">
        <p14:creationId xmlns:p14="http://schemas.microsoft.com/office/powerpoint/2010/main" val="14190627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13729</TotalTime>
  <Words>725</Words>
  <Application>Microsoft Macintosh PowerPoint</Application>
  <PresentationFormat>On-screen Show (4:3)</PresentationFormat>
  <Paragraphs>183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方正舒体</vt:lpstr>
      <vt:lpstr>Arial</vt:lpstr>
      <vt:lpstr>Calibri</vt:lpstr>
      <vt:lpstr>Courier New</vt:lpstr>
      <vt:lpstr>Times New Roman</vt:lpstr>
      <vt:lpstr>Wingdings</vt:lpstr>
      <vt:lpstr>Clarity</vt:lpstr>
      <vt:lpstr>PowerPoint Presentation</vt:lpstr>
      <vt:lpstr>Unit 5: First C Program</vt:lpstr>
      <vt:lpstr>Your First C Function</vt:lpstr>
      <vt:lpstr>Your First C Function</vt:lpstr>
      <vt:lpstr>Your First C Program</vt:lpstr>
      <vt:lpstr>Your First C Program</vt:lpstr>
      <vt:lpstr>Functions from the Math Library</vt:lpstr>
      <vt:lpstr>Common Mistakes (1/2)</vt:lpstr>
      <vt:lpstr>Common Mistakes (2/2)</vt:lpstr>
    </vt:vector>
  </TitlesOfParts>
  <Company>SoC, NUS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1541</cp:revision>
  <cp:lastPrinted>2014-06-20T04:24:53Z</cp:lastPrinted>
  <dcterms:created xsi:type="dcterms:W3CDTF">1998-09-05T15:03:32Z</dcterms:created>
  <dcterms:modified xsi:type="dcterms:W3CDTF">2021-01-27T04:40:30Z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