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6"/>
  </p:notesMasterIdLst>
  <p:handoutMasterIdLst>
    <p:handoutMasterId r:id="rId27"/>
  </p:handoutMasterIdLst>
  <p:sldIdLst>
    <p:sldId id="256" r:id="rId2"/>
    <p:sldId id="468" r:id="rId3"/>
    <p:sldId id="619" r:id="rId4"/>
    <p:sldId id="622" r:id="rId5"/>
    <p:sldId id="640" r:id="rId6"/>
    <p:sldId id="641" r:id="rId7"/>
    <p:sldId id="639" r:id="rId8"/>
    <p:sldId id="642" r:id="rId9"/>
    <p:sldId id="623" r:id="rId10"/>
    <p:sldId id="624" r:id="rId11"/>
    <p:sldId id="625" r:id="rId12"/>
    <p:sldId id="626" r:id="rId13"/>
    <p:sldId id="627" r:id="rId14"/>
    <p:sldId id="628" r:id="rId15"/>
    <p:sldId id="629" r:id="rId16"/>
    <p:sldId id="631" r:id="rId17"/>
    <p:sldId id="632" r:id="rId18"/>
    <p:sldId id="633" r:id="rId19"/>
    <p:sldId id="634" r:id="rId20"/>
    <p:sldId id="635" r:id="rId21"/>
    <p:sldId id="637" r:id="rId22"/>
    <p:sldId id="638" r:id="rId23"/>
    <p:sldId id="636" r:id="rId24"/>
    <p:sldId id="526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00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5BD38-BBB5-4519-B75D-27F66073E036}" v="1463" dt="2021-03-22T04:43:22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36" autoAdjust="0"/>
    <p:restoredTop sz="96003" autoAdjust="0"/>
  </p:normalViewPr>
  <p:slideViewPr>
    <p:cSldViewPr snapToGrid="0">
      <p:cViewPr varScale="1">
        <p:scale>
          <a:sx n="93" d="100"/>
          <a:sy n="93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6295BD38-BBB5-4519-B75D-27F66073E036}"/>
    <pc:docChg chg="undo redo custSel addSld delSld modSld modMainMaster">
      <pc:chgData name="Zhao Jin" userId="cd05a825-544c-438a-9ba1-08e63db50b47" providerId="ADAL" clId="{6295BD38-BBB5-4519-B75D-27F66073E036}" dt="2021-03-22T05:08:12.451" v="6800" actId="6549"/>
      <pc:docMkLst>
        <pc:docMk/>
      </pc:docMkLst>
      <pc:sldChg chg="modSp mod">
        <pc:chgData name="Zhao Jin" userId="cd05a825-544c-438a-9ba1-08e63db50b47" providerId="ADAL" clId="{6295BD38-BBB5-4519-B75D-27F66073E036}" dt="2021-03-10T03:43:53.060" v="8" actId="20577"/>
        <pc:sldMkLst>
          <pc:docMk/>
          <pc:sldMk cId="0" sldId="256"/>
        </pc:sldMkLst>
        <pc:spChg chg="mod">
          <ac:chgData name="Zhao Jin" userId="cd05a825-544c-438a-9ba1-08e63db50b47" providerId="ADAL" clId="{6295BD38-BBB5-4519-B75D-27F66073E036}" dt="2021-03-10T03:43:50.776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0T03:43:53.060" v="8" actId="20577"/>
          <ac:spMkLst>
            <pc:docMk/>
            <pc:sldMk cId="0" sldId="256"/>
            <ac:spMk id="11" creationId="{00000000-0000-0000-0000-000000000000}"/>
          </ac:spMkLst>
        </pc:spChg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59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67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68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69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70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71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72"/>
        </pc:sldMkLst>
      </pc:sldChg>
      <pc:sldChg chg="del">
        <pc:chgData name="Zhao Jin" userId="cd05a825-544c-438a-9ba1-08e63db50b47" providerId="ADAL" clId="{6295BD38-BBB5-4519-B75D-27F66073E036}" dt="2021-03-11T05:24:35.816" v="4622"/>
        <pc:sldMkLst>
          <pc:docMk/>
          <pc:sldMk cId="0" sldId="273"/>
        </pc:sldMkLst>
      </pc:sldChg>
      <pc:sldChg chg="modSp mod">
        <pc:chgData name="Zhao Jin" userId="cd05a825-544c-438a-9ba1-08e63db50b47" providerId="ADAL" clId="{6295BD38-BBB5-4519-B75D-27F66073E036}" dt="2021-03-11T04:14:37.537" v="104" actId="20577"/>
        <pc:sldMkLst>
          <pc:docMk/>
          <pc:sldMk cId="2438607696" sldId="468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0T03:43:58.653" v="19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14:37.537" v="10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6295BD38-BBB5-4519-B75D-27F66073E036}" dt="2021-03-22T05:08:12.451" v="6800" actId="6549"/>
        <pc:sldMkLst>
          <pc:docMk/>
          <pc:sldMk cId="1067695719" sldId="526"/>
        </pc:sldMkLst>
        <pc:spChg chg="mod">
          <ac:chgData name="Zhao Jin" userId="cd05a825-544c-438a-9ba1-08e63db50b47" providerId="ADAL" clId="{6295BD38-BBB5-4519-B75D-27F66073E036}" dt="2021-03-22T05:08:12.451" v="6800" actId="6549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1427618944" sldId="553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1813128722" sldId="617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1813128722" sldId="61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6295BD38-BBB5-4519-B75D-27F66073E036}" dt="2021-03-22T04:15:30.251" v="6586" actId="1035"/>
        <pc:sldMkLst>
          <pc:docMk/>
          <pc:sldMk cId="4017697766" sldId="619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4017697766" sldId="619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0:02.454" v="248" actId="6549"/>
          <ac:spMkLst>
            <pc:docMk/>
            <pc:sldMk cId="4017697766" sldId="619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27.505" v="107" actId="478"/>
          <ac:spMkLst>
            <pc:docMk/>
            <pc:sldMk cId="4017697766" sldId="619"/>
            <ac:spMk id="14340" creationId="{00000000-0000-0000-0000-000000000000}"/>
          </ac:spMkLst>
        </pc:spChg>
        <pc:grpChg chg="mod">
          <ac:chgData name="Zhao Jin" userId="cd05a825-544c-438a-9ba1-08e63db50b47" providerId="ADAL" clId="{6295BD38-BBB5-4519-B75D-27F66073E036}" dt="2021-03-22T04:15:30.251" v="6586" actId="1035"/>
          <ac:grpSpMkLst>
            <pc:docMk/>
            <pc:sldMk cId="4017697766" sldId="619"/>
            <ac:grpSpMk id="9" creationId="{00000000-0000-0000-0000-000000000000}"/>
          </ac:grpSpMkLst>
        </pc:grpChg>
      </pc:sldChg>
      <pc:sldChg chg="delSp modSp add mod">
        <pc:chgData name="Zhao Jin" userId="cd05a825-544c-438a-9ba1-08e63db50b47" providerId="ADAL" clId="{6295BD38-BBB5-4519-B75D-27F66073E036}" dt="2021-03-11T05:04:21.183" v="3043" actId="6549"/>
        <pc:sldMkLst>
          <pc:docMk/>
          <pc:sldMk cId="2354049572" sldId="622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2354049572" sldId="622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04:21.183" v="3043" actId="6549"/>
          <ac:spMkLst>
            <pc:docMk/>
            <pc:sldMk cId="2354049572" sldId="622"/>
            <ac:spMk id="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0:04.149" v="249" actId="6549"/>
          <ac:spMkLst>
            <pc:docMk/>
            <pc:sldMk cId="2354049572" sldId="622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28.425" v="108" actId="478"/>
          <ac:spMkLst>
            <pc:docMk/>
            <pc:sldMk cId="2354049572" sldId="622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6295BD38-BBB5-4519-B75D-27F66073E036}" dt="2021-03-11T04:26:30.465" v="567" actId="20577"/>
        <pc:sldMkLst>
          <pc:docMk/>
          <pc:sldMk cId="1059822798" sldId="623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1059822798" sldId="623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6:30.465" v="567" actId="20577"/>
          <ac:spMkLst>
            <pc:docMk/>
            <pc:sldMk cId="1059822798" sldId="623"/>
            <ac:spMk id="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0:26.142" v="287" actId="20577"/>
          <ac:spMkLst>
            <pc:docMk/>
            <pc:sldMk cId="1059822798" sldId="623"/>
            <ac:spMk id="14338" creationId="{00000000-0000-0000-0000-000000000000}"/>
          </ac:spMkLst>
        </pc:spChg>
        <pc:spChg chg="del mod">
          <ac:chgData name="Zhao Jin" userId="cd05a825-544c-438a-9ba1-08e63db50b47" providerId="ADAL" clId="{6295BD38-BBB5-4519-B75D-27F66073E036}" dt="2021-03-11T04:15:30.537" v="111" actId="478"/>
          <ac:spMkLst>
            <pc:docMk/>
            <pc:sldMk cId="1059822798" sldId="623"/>
            <ac:spMk id="14340" creationId="{00000000-0000-0000-0000-000000000000}"/>
          </ac:spMkLst>
        </pc:spChg>
      </pc:sldChg>
      <pc:sldChg chg="addSp delSp modSp add mod">
        <pc:chgData name="Zhao Jin" userId="cd05a825-544c-438a-9ba1-08e63db50b47" providerId="ADAL" clId="{6295BD38-BBB5-4519-B75D-27F66073E036}" dt="2021-03-11T06:01:41.275" v="6309" actId="571"/>
        <pc:sldMkLst>
          <pc:docMk/>
          <pc:sldMk cId="1465211527" sldId="624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1465211527" sldId="624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2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3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1:20.608" v="769" actId="20577"/>
          <ac:spMkLst>
            <pc:docMk/>
            <pc:sldMk cId="1465211527" sldId="624"/>
            <ac:spMk id="3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8:52.829" v="635" actId="1037"/>
          <ac:spMkLst>
            <pc:docMk/>
            <pc:sldMk cId="1465211527" sldId="624"/>
            <ac:spMk id="3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9:26.419" v="742" actId="14100"/>
          <ac:spMkLst>
            <pc:docMk/>
            <pc:sldMk cId="1465211527" sldId="624"/>
            <ac:spMk id="3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0:19.935" v="754" actId="207"/>
          <ac:spMkLst>
            <pc:docMk/>
            <pc:sldMk cId="1465211527" sldId="624"/>
            <ac:spMk id="4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9:58.862" v="749" actId="20577"/>
          <ac:spMkLst>
            <pc:docMk/>
            <pc:sldMk cId="1465211527" sldId="624"/>
            <ac:spMk id="4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0:01.880" v="751" actId="20577"/>
          <ac:spMkLst>
            <pc:docMk/>
            <pc:sldMk cId="1465211527" sldId="624"/>
            <ac:spMk id="4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44.432" v="929" actId="20577"/>
          <ac:spMkLst>
            <pc:docMk/>
            <pc:sldMk cId="1465211527" sldId="624"/>
            <ac:spMk id="5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27.757" v="927" actId="1038"/>
          <ac:spMkLst>
            <pc:docMk/>
            <pc:sldMk cId="1465211527" sldId="624"/>
            <ac:spMk id="5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23.806" v="924" actId="1038"/>
          <ac:spMkLst>
            <pc:docMk/>
            <pc:sldMk cId="1465211527" sldId="624"/>
            <ac:spMk id="5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19.290" v="914" actId="1076"/>
          <ac:spMkLst>
            <pc:docMk/>
            <pc:sldMk cId="1465211527" sldId="624"/>
            <ac:spMk id="5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56.632" v="935" actId="20577"/>
          <ac:spMkLst>
            <pc:docMk/>
            <pc:sldMk cId="1465211527" sldId="624"/>
            <ac:spMk id="6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59.656" v="937" actId="20577"/>
          <ac:spMkLst>
            <pc:docMk/>
            <pc:sldMk cId="1465211527" sldId="624"/>
            <ac:spMk id="6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00.959" v="938" actId="20577"/>
          <ac:spMkLst>
            <pc:docMk/>
            <pc:sldMk cId="1465211527" sldId="624"/>
            <ac:spMk id="6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04.512" v="940" actId="20577"/>
          <ac:spMkLst>
            <pc:docMk/>
            <pc:sldMk cId="1465211527" sldId="624"/>
            <ac:spMk id="6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05.536" v="942" actId="20577"/>
          <ac:spMkLst>
            <pc:docMk/>
            <pc:sldMk cId="1465211527" sldId="624"/>
            <ac:spMk id="6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0:37.145" v="756" actId="207"/>
          <ac:spMkLst>
            <pc:docMk/>
            <pc:sldMk cId="1465211527" sldId="624"/>
            <ac:spMk id="6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45.800" v="931" actId="20577"/>
          <ac:spMkLst>
            <pc:docMk/>
            <pc:sldMk cId="1465211527" sldId="624"/>
            <ac:spMk id="6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20.023" v="1014" actId="1038"/>
          <ac:spMkLst>
            <pc:docMk/>
            <pc:sldMk cId="1465211527" sldId="624"/>
            <ac:spMk id="7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12.987" v="963" actId="1037"/>
          <ac:spMkLst>
            <pc:docMk/>
            <pc:sldMk cId="1465211527" sldId="624"/>
            <ac:spMk id="7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27.807" v="1072" actId="1037"/>
          <ac:spMkLst>
            <pc:docMk/>
            <pc:sldMk cId="1465211527" sldId="624"/>
            <ac:spMk id="7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38.224" v="1076" actId="20577"/>
          <ac:spMkLst>
            <pc:docMk/>
            <pc:sldMk cId="1465211527" sldId="624"/>
            <ac:spMk id="8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39.720" v="1078" actId="20577"/>
          <ac:spMkLst>
            <pc:docMk/>
            <pc:sldMk cId="1465211527" sldId="624"/>
            <ac:spMk id="8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40.575" v="1079" actId="20577"/>
          <ac:spMkLst>
            <pc:docMk/>
            <pc:sldMk cId="1465211527" sldId="624"/>
            <ac:spMk id="8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42.552" v="1081" actId="20577"/>
          <ac:spMkLst>
            <pc:docMk/>
            <pc:sldMk cId="1465211527" sldId="624"/>
            <ac:spMk id="8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43.663" v="1083" actId="20577"/>
          <ac:spMkLst>
            <pc:docMk/>
            <pc:sldMk cId="1465211527" sldId="624"/>
            <ac:spMk id="8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3:33.928" v="1074" actId="20577"/>
          <ac:spMkLst>
            <pc:docMk/>
            <pc:sldMk cId="1465211527" sldId="624"/>
            <ac:spMk id="8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0:47.519" v="758" actId="207"/>
          <ac:spMkLst>
            <pc:docMk/>
            <pc:sldMk cId="1465211527" sldId="624"/>
            <ac:spMk id="8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2:46.896" v="933" actId="20577"/>
          <ac:spMkLst>
            <pc:docMk/>
            <pc:sldMk cId="1465211527" sldId="624"/>
            <ac:spMk id="8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4:24.595" v="1140" actId="1038"/>
          <ac:spMkLst>
            <pc:docMk/>
            <pc:sldMk cId="1465211527" sldId="624"/>
            <ac:spMk id="9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4:36.781" v="1200" actId="1038"/>
          <ac:spMkLst>
            <pc:docMk/>
            <pc:sldMk cId="1465211527" sldId="624"/>
            <ac:spMk id="9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4:34.990" v="1196" actId="14100"/>
          <ac:spMkLst>
            <pc:docMk/>
            <pc:sldMk cId="1465211527" sldId="624"/>
            <ac:spMk id="95" creationId="{00000000-0000-0000-0000-000000000000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96" creationId="{4CC7DD77-4A8C-4FD1-ACC1-153D6430C8A2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97" creationId="{ABD0D736-8C84-4047-BC99-075902E76BD3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98" creationId="{8DF0C429-AD06-44FE-AA21-37866209E220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99" creationId="{99F0537A-4F0D-4E34-89D1-580086D324ED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00" creationId="{1F46C2FB-1AFB-46DA-81B1-4C5878DBCF36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01" creationId="{77988790-F1E8-488C-89F1-7F5FB63A4C73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02" creationId="{41DB7B1D-2BF7-4D8A-A023-180182EA41FD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03" creationId="{4C7D5312-0F94-457E-96A1-FF0D1E559297}"/>
          </ac:spMkLst>
        </pc:spChg>
        <pc:spChg chg="add mod">
          <ac:chgData name="Zhao Jin" userId="cd05a825-544c-438a-9ba1-08e63db50b47" providerId="ADAL" clId="{6295BD38-BBB5-4519-B75D-27F66073E036}" dt="2021-03-11T06:01:41.275" v="6309" actId="571"/>
          <ac:spMkLst>
            <pc:docMk/>
            <pc:sldMk cId="1465211527" sldId="624"/>
            <ac:spMk id="104" creationId="{1050A152-3495-4337-9B47-4223104CF11D}"/>
          </ac:spMkLst>
        </pc:spChg>
        <pc:spChg chg="mod">
          <ac:chgData name="Zhao Jin" userId="cd05a825-544c-438a-9ba1-08e63db50b47" providerId="ADAL" clId="{6295BD38-BBB5-4519-B75D-27F66073E036}" dt="2021-03-11T04:28:55.465" v="637" actId="1076"/>
          <ac:spMkLst>
            <pc:docMk/>
            <pc:sldMk cId="1465211527" sldId="624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31.578" v="112" actId="478"/>
          <ac:spMkLst>
            <pc:docMk/>
            <pc:sldMk cId="1465211527" sldId="624"/>
            <ac:spMk id="14340" creationId="{00000000-0000-0000-0000-000000000000}"/>
          </ac:spMkLst>
        </pc:spChg>
        <pc:grpChg chg="mod">
          <ac:chgData name="Zhao Jin" userId="cd05a825-544c-438a-9ba1-08e63db50b47" providerId="ADAL" clId="{6295BD38-BBB5-4519-B75D-27F66073E036}" dt="2021-03-11T06:01:41.275" v="6309" actId="571"/>
          <ac:grpSpMkLst>
            <pc:docMk/>
            <pc:sldMk cId="1465211527" sldId="624"/>
            <ac:grpSpMk id="10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29:00.993" v="706" actId="1038"/>
          <ac:grpSpMkLst>
            <pc:docMk/>
            <pc:sldMk cId="1465211527" sldId="624"/>
            <ac:grpSpMk id="32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28:52.829" v="635" actId="1037"/>
          <ac:grpSpMkLst>
            <pc:docMk/>
            <pc:sldMk cId="1465211527" sldId="624"/>
            <ac:grpSpMk id="35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2:27.757" v="927" actId="1038"/>
          <ac:grpSpMkLst>
            <pc:docMk/>
            <pc:sldMk cId="1465211527" sldId="624"/>
            <ac:grpSpMk id="51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2:23.806" v="924" actId="1038"/>
          <ac:grpSpMkLst>
            <pc:docMk/>
            <pc:sldMk cId="1465211527" sldId="624"/>
            <ac:grpSpMk id="54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3:20.023" v="1014" actId="1038"/>
          <ac:grpSpMkLst>
            <pc:docMk/>
            <pc:sldMk cId="1465211527" sldId="624"/>
            <ac:grpSpMk id="70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3:12.987" v="963" actId="1037"/>
          <ac:grpSpMkLst>
            <pc:docMk/>
            <pc:sldMk cId="1465211527" sldId="624"/>
            <ac:grpSpMk id="73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4:24.595" v="1140" actId="1038"/>
          <ac:grpSpMkLst>
            <pc:docMk/>
            <pc:sldMk cId="1465211527" sldId="624"/>
            <ac:grpSpMk id="89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4:36.781" v="1200" actId="1038"/>
          <ac:grpSpMkLst>
            <pc:docMk/>
            <pc:sldMk cId="1465211527" sldId="624"/>
            <ac:grpSpMk id="92" creationId="{00000000-0000-0000-0000-000000000000}"/>
          </ac:grpSpMkLst>
        </pc:grpChg>
        <pc:cxnChg chg="mod">
          <ac:chgData name="Zhao Jin" userId="cd05a825-544c-438a-9ba1-08e63db50b47" providerId="ADAL" clId="{6295BD38-BBB5-4519-B75D-27F66073E036}" dt="2021-03-11T04:29:00.993" v="706" actId="1038"/>
          <ac:cxnSpMkLst>
            <pc:docMk/>
            <pc:sldMk cId="1465211527" sldId="624"/>
            <ac:cxnSpMk id="33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28:52.829" v="635" actId="1037"/>
          <ac:cxnSpMkLst>
            <pc:docMk/>
            <pc:sldMk cId="1465211527" sldId="624"/>
            <ac:cxnSpMk id="36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2:27.757" v="927" actId="1038"/>
          <ac:cxnSpMkLst>
            <pc:docMk/>
            <pc:sldMk cId="1465211527" sldId="624"/>
            <ac:cxnSpMk id="52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2:23.806" v="924" actId="1038"/>
          <ac:cxnSpMkLst>
            <pc:docMk/>
            <pc:sldMk cId="1465211527" sldId="624"/>
            <ac:cxnSpMk id="55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3:20.023" v="1014" actId="1038"/>
          <ac:cxnSpMkLst>
            <pc:docMk/>
            <pc:sldMk cId="1465211527" sldId="624"/>
            <ac:cxnSpMk id="71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3:12.987" v="963" actId="1037"/>
          <ac:cxnSpMkLst>
            <pc:docMk/>
            <pc:sldMk cId="1465211527" sldId="624"/>
            <ac:cxnSpMk id="74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4:24.595" v="1140" actId="1038"/>
          <ac:cxnSpMkLst>
            <pc:docMk/>
            <pc:sldMk cId="1465211527" sldId="624"/>
            <ac:cxnSpMk id="90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4:36.781" v="1200" actId="1038"/>
          <ac:cxnSpMkLst>
            <pc:docMk/>
            <pc:sldMk cId="1465211527" sldId="624"/>
            <ac:cxnSpMk id="93" creationId="{00000000-0000-0000-0000-000000000000}"/>
          </ac:cxnSpMkLst>
        </pc:cxnChg>
      </pc:sldChg>
      <pc:sldChg chg="addSp delSp modSp add mod modAnim">
        <pc:chgData name="Zhao Jin" userId="cd05a825-544c-438a-9ba1-08e63db50b47" providerId="ADAL" clId="{6295BD38-BBB5-4519-B75D-27F66073E036}" dt="2021-03-11T04:43:23.514" v="1978" actId="1035"/>
        <pc:sldMkLst>
          <pc:docMk/>
          <pc:sldMk cId="2987467254" sldId="625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2987467254" sldId="625"/>
            <ac:spMk id="7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4:36:01.713" v="1234" actId="478"/>
          <ac:spMkLst>
            <pc:docMk/>
            <pc:sldMk cId="2987467254" sldId="625"/>
            <ac:spMk id="95" creationId="{1D7B8027-9B46-4091-A673-B7A878A78617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9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3.489" v="1367" actId="1076"/>
          <ac:spMkLst>
            <pc:docMk/>
            <pc:sldMk cId="2987467254" sldId="625"/>
            <ac:spMk id="10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13.832" v="1330" actId="20577"/>
          <ac:spMkLst>
            <pc:docMk/>
            <pc:sldMk cId="2987467254" sldId="625"/>
            <ac:spMk id="11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10.925" v="1326" actId="1038"/>
          <ac:spMkLst>
            <pc:docMk/>
            <pc:sldMk cId="2987467254" sldId="625"/>
            <ac:spMk id="11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7:38.900" v="1371" actId="1037"/>
          <ac:spMkLst>
            <pc:docMk/>
            <pc:sldMk cId="2987467254" sldId="625"/>
            <ac:spMk id="11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5:57.245" v="1212" actId="1035"/>
          <ac:spMkLst>
            <pc:docMk/>
            <pc:sldMk cId="2987467254" sldId="625"/>
            <ac:spMk id="11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8:48.575" v="1452" actId="20577"/>
          <ac:spMkLst>
            <pc:docMk/>
            <pc:sldMk cId="2987467254" sldId="625"/>
            <ac:spMk id="11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8:50.672" v="1454" actId="20577"/>
          <ac:spMkLst>
            <pc:docMk/>
            <pc:sldMk cId="2987467254" sldId="625"/>
            <ac:spMk id="12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8:51.677" v="1455" actId="20577"/>
          <ac:spMkLst>
            <pc:docMk/>
            <pc:sldMk cId="2987467254" sldId="625"/>
            <ac:spMk id="12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8:54.831" v="1457" actId="20577"/>
          <ac:spMkLst>
            <pc:docMk/>
            <pc:sldMk cId="2987467254" sldId="625"/>
            <ac:spMk id="12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6:19.564" v="1238" actId="207"/>
          <ac:spMkLst>
            <pc:docMk/>
            <pc:sldMk cId="2987467254" sldId="625"/>
            <ac:spMk id="123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4:36:32.712" v="1245" actId="207"/>
          <ac:spMkLst>
            <pc:docMk/>
            <pc:sldMk cId="2987467254" sldId="625"/>
            <ac:spMk id="124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4:40:13.408" v="1544" actId="20577"/>
          <ac:spMkLst>
            <pc:docMk/>
            <pc:sldMk cId="2987467254" sldId="625"/>
            <ac:spMk id="12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6:32.712" v="1245" actId="207"/>
          <ac:spMkLst>
            <pc:docMk/>
            <pc:sldMk cId="2987467254" sldId="625"/>
            <ac:spMk id="12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15.151" v="1546" actId="20577"/>
          <ac:spMkLst>
            <pc:docMk/>
            <pc:sldMk cId="2987467254" sldId="625"/>
            <ac:spMk id="12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32.532" v="1529" actId="1037"/>
          <ac:spMkLst>
            <pc:docMk/>
            <pc:sldMk cId="2987467254" sldId="625"/>
            <ac:spMk id="13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32.532" v="1529" actId="1037"/>
          <ac:spMkLst>
            <pc:docMk/>
            <pc:sldMk cId="2987467254" sldId="625"/>
            <ac:spMk id="13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06.338" v="1510" actId="14100"/>
          <ac:spMkLst>
            <pc:docMk/>
            <pc:sldMk cId="2987467254" sldId="625"/>
            <ac:spMk id="13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3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07.464" v="1542" actId="20577"/>
          <ac:spMkLst>
            <pc:docMk/>
            <pc:sldMk cId="2987467254" sldId="625"/>
            <ac:spMk id="13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27.791" v="1558" actId="20577"/>
          <ac:spMkLst>
            <pc:docMk/>
            <pc:sldMk cId="2987467254" sldId="625"/>
            <ac:spMk id="13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28.759" v="1559" actId="20577"/>
          <ac:spMkLst>
            <pc:docMk/>
            <pc:sldMk cId="2987467254" sldId="625"/>
            <ac:spMk id="13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4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4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4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17.487" v="1548" actId="20577"/>
          <ac:spMkLst>
            <pc:docMk/>
            <pc:sldMk cId="2987467254" sldId="625"/>
            <ac:spMk id="14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39:56.623" v="1540" actId="207"/>
          <ac:spMkLst>
            <pc:docMk/>
            <pc:sldMk cId="2987467254" sldId="625"/>
            <ac:spMk id="14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21.280" v="1556" actId="20577"/>
          <ac:spMkLst>
            <pc:docMk/>
            <pc:sldMk cId="2987467254" sldId="625"/>
            <ac:spMk id="14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52.883" v="1700" actId="1037"/>
          <ac:spMkLst>
            <pc:docMk/>
            <pc:sldMk cId="2987467254" sldId="625"/>
            <ac:spMk id="14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0:57.421" v="1738" actId="1038"/>
          <ac:spMkLst>
            <pc:docMk/>
            <pc:sldMk cId="2987467254" sldId="625"/>
            <ac:spMk id="15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1:03.983" v="1741" actId="14100"/>
          <ac:spMkLst>
            <pc:docMk/>
            <pc:sldMk cId="2987467254" sldId="625"/>
            <ac:spMk id="152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1:35.650" v="1750" actId="207"/>
          <ac:spMkLst>
            <pc:docMk/>
            <pc:sldMk cId="2987467254" sldId="625"/>
            <ac:spMk id="15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1:35.650" v="1750" actId="207"/>
          <ac:spMkLst>
            <pc:docMk/>
            <pc:sldMk cId="2987467254" sldId="625"/>
            <ac:spMk id="15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1:13.800" v="1744" actId="20577"/>
          <ac:spMkLst>
            <pc:docMk/>
            <pc:sldMk cId="2987467254" sldId="625"/>
            <ac:spMk id="15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1:31.363" v="1749" actId="207"/>
          <ac:spMkLst>
            <pc:docMk/>
            <pc:sldMk cId="2987467254" sldId="625"/>
            <ac:spMk id="16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1:31.363" v="1749" actId="207"/>
          <ac:spMkLst>
            <pc:docMk/>
            <pc:sldMk cId="2987467254" sldId="625"/>
            <ac:spMk id="16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2:24.794" v="1950" actId="1037"/>
          <ac:spMkLst>
            <pc:docMk/>
            <pc:sldMk cId="2987467254" sldId="625"/>
            <ac:spMk id="16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2:24.794" v="1950" actId="1037"/>
          <ac:spMkLst>
            <pc:docMk/>
            <pc:sldMk cId="2987467254" sldId="625"/>
            <ac:spMk id="16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2:32.117" v="1952" actId="14100"/>
          <ac:spMkLst>
            <pc:docMk/>
            <pc:sldMk cId="2987467254" sldId="625"/>
            <ac:spMk id="17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3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4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5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6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7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80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81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3:23.514" v="1978" actId="1035"/>
          <ac:spMkLst>
            <pc:docMk/>
            <pc:sldMk cId="2987467254" sldId="625"/>
            <ac:spMk id="182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4:36:04.023" v="1235" actId="478"/>
          <ac:spMkLst>
            <pc:docMk/>
            <pc:sldMk cId="2987467254" sldId="625"/>
            <ac:spMk id="185" creationId="{BD261622-961F-439A-A0F1-8B0BC71FBB39}"/>
          </ac:spMkLst>
        </pc:spChg>
        <pc:spChg chg="add del mod">
          <ac:chgData name="Zhao Jin" userId="cd05a825-544c-438a-9ba1-08e63db50b47" providerId="ADAL" clId="{6295BD38-BBB5-4519-B75D-27F66073E036}" dt="2021-03-11T04:36:05.449" v="1236" actId="478"/>
          <ac:spMkLst>
            <pc:docMk/>
            <pc:sldMk cId="2987467254" sldId="625"/>
            <ac:spMk id="186" creationId="{DF5BE3FB-DA14-4850-88D2-A3C3837D6CA8}"/>
          </ac:spMkLst>
        </pc:spChg>
        <pc:spChg chg="add 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87" creationId="{2635C6EB-5956-429F-9C9E-92E879F1CD40}"/>
          </ac:spMkLst>
        </pc:spChg>
        <pc:spChg chg="add 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88" creationId="{63E9D352-FB9B-4447-A66A-0EC8612FAD38}"/>
          </ac:spMkLst>
        </pc:spChg>
        <pc:spChg chg="add 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89" creationId="{A2EDBBC2-6AC5-4A87-9EA1-21A39E527E1D}"/>
          </ac:spMkLst>
        </pc:spChg>
        <pc:spChg chg="add mod">
          <ac:chgData name="Zhao Jin" userId="cd05a825-544c-438a-9ba1-08e63db50b47" providerId="ADAL" clId="{6295BD38-BBB5-4519-B75D-27F66073E036}" dt="2021-03-11T04:39:43.796" v="1537" actId="571"/>
          <ac:spMkLst>
            <pc:docMk/>
            <pc:sldMk cId="2987467254" sldId="625"/>
            <ac:spMk id="190" creationId="{A25E77F3-EC80-49AD-858D-E0BDFE03B552}"/>
          </ac:spMkLst>
        </pc:spChg>
        <pc:spChg chg="mod">
          <ac:chgData name="Zhao Jin" userId="cd05a825-544c-438a-9ba1-08e63db50b47" providerId="ADAL" clId="{6295BD38-BBB5-4519-B75D-27F66073E036}" dt="2021-03-11T04:20:34.313" v="293" actId="6549"/>
          <ac:spMkLst>
            <pc:docMk/>
            <pc:sldMk cId="2987467254" sldId="625"/>
            <ac:spMk id="14338" creationId="{00000000-0000-0000-0000-000000000000}"/>
          </ac:spMkLst>
        </pc:spChg>
        <pc:spChg chg="del mod">
          <ac:chgData name="Zhao Jin" userId="cd05a825-544c-438a-9ba1-08e63db50b47" providerId="ADAL" clId="{6295BD38-BBB5-4519-B75D-27F66073E036}" dt="2021-03-11T04:15:33.489" v="114" actId="478"/>
          <ac:spMkLst>
            <pc:docMk/>
            <pc:sldMk cId="2987467254" sldId="625"/>
            <ac:spMk id="14340" creationId="{00000000-0000-0000-0000-000000000000}"/>
          </ac:spMkLst>
        </pc:spChg>
        <pc:grpChg chg="mod">
          <ac:chgData name="Zhao Jin" userId="cd05a825-544c-438a-9ba1-08e63db50b47" providerId="ADAL" clId="{6295BD38-BBB5-4519-B75D-27F66073E036}" dt="2021-03-11T04:37:33.489" v="1367" actId="1076"/>
          <ac:grpSpMkLst>
            <pc:docMk/>
            <pc:sldMk cId="2987467254" sldId="625"/>
            <ac:grpSpMk id="97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7:33.489" v="1367" actId="1076"/>
          <ac:grpSpMkLst>
            <pc:docMk/>
            <pc:sldMk cId="2987467254" sldId="625"/>
            <ac:grpSpMk id="98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7:10.925" v="1326" actId="1038"/>
          <ac:grpSpMkLst>
            <pc:docMk/>
            <pc:sldMk cId="2987467254" sldId="625"/>
            <ac:grpSpMk id="112" creationId="{00000000-0000-0000-0000-000000000000}"/>
          </ac:grpSpMkLst>
        </pc:grpChg>
        <pc:grpChg chg="add del mod">
          <ac:chgData name="Zhao Jin" userId="cd05a825-544c-438a-9ba1-08e63db50b47" providerId="ADAL" clId="{6295BD38-BBB5-4519-B75D-27F66073E036}" dt="2021-03-11T04:36:23.393" v="1240" actId="478"/>
          <ac:grpSpMkLst>
            <pc:docMk/>
            <pc:sldMk cId="2987467254" sldId="625"/>
            <ac:grpSpMk id="116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5:57.245" v="1212" actId="1035"/>
          <ac:grpSpMkLst>
            <pc:docMk/>
            <pc:sldMk cId="2987467254" sldId="625"/>
            <ac:grpSpMk id="117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9:32.532" v="1529" actId="1037"/>
          <ac:grpSpMkLst>
            <pc:docMk/>
            <pc:sldMk cId="2987467254" sldId="625"/>
            <ac:grpSpMk id="128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9:43.796" v="1537" actId="571"/>
          <ac:grpSpMkLst>
            <pc:docMk/>
            <pc:sldMk cId="2987467254" sldId="625"/>
            <ac:grpSpMk id="134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39:43.796" v="1537" actId="571"/>
          <ac:grpSpMkLst>
            <pc:docMk/>
            <pc:sldMk cId="2987467254" sldId="625"/>
            <ac:grpSpMk id="135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40:52.883" v="1700" actId="1037"/>
          <ac:grpSpMkLst>
            <pc:docMk/>
            <pc:sldMk cId="2987467254" sldId="625"/>
            <ac:grpSpMk id="146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40:57.421" v="1738" actId="1038"/>
          <ac:grpSpMkLst>
            <pc:docMk/>
            <pc:sldMk cId="2987467254" sldId="625"/>
            <ac:grpSpMk id="149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42:24.794" v="1950" actId="1037"/>
          <ac:grpSpMkLst>
            <pc:docMk/>
            <pc:sldMk cId="2987467254" sldId="625"/>
            <ac:grpSpMk id="165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43:23.514" v="1978" actId="1035"/>
          <ac:grpSpMkLst>
            <pc:docMk/>
            <pc:sldMk cId="2987467254" sldId="625"/>
            <ac:grpSpMk id="171" creationId="{00000000-0000-0000-0000-000000000000}"/>
          </ac:grpSpMkLst>
        </pc:grpChg>
        <pc:grpChg chg="mod">
          <ac:chgData name="Zhao Jin" userId="cd05a825-544c-438a-9ba1-08e63db50b47" providerId="ADAL" clId="{6295BD38-BBB5-4519-B75D-27F66073E036}" dt="2021-03-11T04:43:23.514" v="1978" actId="1035"/>
          <ac:grpSpMkLst>
            <pc:docMk/>
            <pc:sldMk cId="2987467254" sldId="625"/>
            <ac:grpSpMk id="172" creationId="{00000000-0000-0000-0000-000000000000}"/>
          </ac:grpSpMkLst>
        </pc:grpChg>
        <pc:cxnChg chg="mod">
          <ac:chgData name="Zhao Jin" userId="cd05a825-544c-438a-9ba1-08e63db50b47" providerId="ADAL" clId="{6295BD38-BBB5-4519-B75D-27F66073E036}" dt="2021-03-11T04:37:10.925" v="1326" actId="1038"/>
          <ac:cxnSpMkLst>
            <pc:docMk/>
            <pc:sldMk cId="2987467254" sldId="625"/>
            <ac:cxnSpMk id="113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9:34.693" v="1535" actId="1038"/>
          <ac:cxnSpMkLst>
            <pc:docMk/>
            <pc:sldMk cId="2987467254" sldId="625"/>
            <ac:cxnSpMk id="129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39:32.532" v="1529" actId="1037"/>
          <ac:cxnSpMkLst>
            <pc:docMk/>
            <pc:sldMk cId="2987467254" sldId="625"/>
            <ac:cxnSpMk id="131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40:52.883" v="1700" actId="1037"/>
          <ac:cxnSpMkLst>
            <pc:docMk/>
            <pc:sldMk cId="2987467254" sldId="625"/>
            <ac:cxnSpMk id="147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40:57.421" v="1738" actId="1038"/>
          <ac:cxnSpMkLst>
            <pc:docMk/>
            <pc:sldMk cId="2987467254" sldId="625"/>
            <ac:cxnSpMk id="150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42:24.794" v="1950" actId="1037"/>
          <ac:cxnSpMkLst>
            <pc:docMk/>
            <pc:sldMk cId="2987467254" sldId="625"/>
            <ac:cxnSpMk id="166" creationId="{00000000-0000-0000-0000-000000000000}"/>
          </ac:cxnSpMkLst>
        </pc:cxnChg>
        <pc:cxnChg chg="mod">
          <ac:chgData name="Zhao Jin" userId="cd05a825-544c-438a-9ba1-08e63db50b47" providerId="ADAL" clId="{6295BD38-BBB5-4519-B75D-27F66073E036}" dt="2021-03-11T04:42:24.794" v="1950" actId="1037"/>
          <ac:cxnSpMkLst>
            <pc:docMk/>
            <pc:sldMk cId="2987467254" sldId="625"/>
            <ac:cxnSpMk id="168" creationId="{00000000-0000-0000-0000-000000000000}"/>
          </ac:cxnSpMkLst>
        </pc:cxnChg>
      </pc:sldChg>
      <pc:sldChg chg="addSp delSp modSp add mod modAnim">
        <pc:chgData name="Zhao Jin" userId="cd05a825-544c-438a-9ba1-08e63db50b47" providerId="ADAL" clId="{6295BD38-BBB5-4519-B75D-27F66073E036}" dt="2021-03-11T05:14:18.367" v="3962" actId="27636"/>
        <pc:sldMkLst>
          <pc:docMk/>
          <pc:sldMk cId="2795639249" sldId="626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2795639249" sldId="626"/>
            <ac:spMk id="7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4:53:31.320" v="2448" actId="478"/>
          <ac:spMkLst>
            <pc:docMk/>
            <pc:sldMk cId="2795639249" sldId="626"/>
            <ac:spMk id="11" creationId="{5764B370-A368-4762-ADE2-0CDB5208A429}"/>
          </ac:spMkLst>
        </pc:spChg>
        <pc:spChg chg="add del mod">
          <ac:chgData name="Zhao Jin" userId="cd05a825-544c-438a-9ba1-08e63db50b47" providerId="ADAL" clId="{6295BD38-BBB5-4519-B75D-27F66073E036}" dt="2021-03-11T04:53:31.320" v="2448" actId="478"/>
          <ac:spMkLst>
            <pc:docMk/>
            <pc:sldMk cId="2795639249" sldId="626"/>
            <ac:spMk id="13" creationId="{AE5EB1D5-2D8B-4109-9EE0-FD318EC3B6C5}"/>
          </ac:spMkLst>
        </pc:spChg>
        <pc:spChg chg="add del mod">
          <ac:chgData name="Zhao Jin" userId="cd05a825-544c-438a-9ba1-08e63db50b47" providerId="ADAL" clId="{6295BD38-BBB5-4519-B75D-27F66073E036}" dt="2021-03-11T04:52:06.151" v="2340" actId="478"/>
          <ac:spMkLst>
            <pc:docMk/>
            <pc:sldMk cId="2795639249" sldId="626"/>
            <ac:spMk id="14" creationId="{664B43BA-896E-42CD-950D-1EF2FAE84EBB}"/>
          </ac:spMkLst>
        </pc:spChg>
        <pc:spChg chg="mod topLvl">
          <ac:chgData name="Zhao Jin" userId="cd05a825-544c-438a-9ba1-08e63db50b47" providerId="ADAL" clId="{6295BD38-BBB5-4519-B75D-27F66073E036}" dt="2021-03-11T04:51:59.109" v="2327" actId="207"/>
          <ac:spMkLst>
            <pc:docMk/>
            <pc:sldMk cId="2795639249" sldId="626"/>
            <ac:spMk id="185" creationId="{00000000-0000-0000-0000-000000000000}"/>
          </ac:spMkLst>
        </pc:spChg>
        <pc:spChg chg="del topLvl">
          <ac:chgData name="Zhao Jin" userId="cd05a825-544c-438a-9ba1-08e63db50b47" providerId="ADAL" clId="{6295BD38-BBB5-4519-B75D-27F66073E036}" dt="2021-03-11T04:43:34.080" v="1980" actId="478"/>
          <ac:spMkLst>
            <pc:docMk/>
            <pc:sldMk cId="2795639249" sldId="626"/>
            <ac:spMk id="186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4:45:51.079" v="2016" actId="14100"/>
          <ac:spMkLst>
            <pc:docMk/>
            <pc:sldMk cId="2795639249" sldId="626"/>
            <ac:spMk id="18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45:53.604" v="2017" actId="14100"/>
          <ac:spMkLst>
            <pc:docMk/>
            <pc:sldMk cId="2795639249" sldId="626"/>
            <ac:spMk id="18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14:18.367" v="3962" actId="27636"/>
          <ac:spMkLst>
            <pc:docMk/>
            <pc:sldMk cId="2795639249" sldId="626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34.729" v="115" actId="478"/>
          <ac:spMkLst>
            <pc:docMk/>
            <pc:sldMk cId="2795639249" sldId="626"/>
            <ac:spMk id="14340" creationId="{00000000-0000-0000-0000-000000000000}"/>
          </ac:spMkLst>
        </pc:spChg>
        <pc:grpChg chg="del">
          <ac:chgData name="Zhao Jin" userId="cd05a825-544c-438a-9ba1-08e63db50b47" providerId="ADAL" clId="{6295BD38-BBB5-4519-B75D-27F66073E036}" dt="2021-03-11T04:43:34.080" v="1980" actId="478"/>
          <ac:grpSpMkLst>
            <pc:docMk/>
            <pc:sldMk cId="2795639249" sldId="626"/>
            <ac:grpSpMk id="95" creationId="{00000000-0000-0000-0000-000000000000}"/>
          </ac:grpSpMkLst>
        </pc:grpChg>
      </pc:sldChg>
      <pc:sldChg chg="addSp delSp modSp add mod">
        <pc:chgData name="Zhao Jin" userId="cd05a825-544c-438a-9ba1-08e63db50b47" providerId="ADAL" clId="{6295BD38-BBB5-4519-B75D-27F66073E036}" dt="2021-03-11T05:19:55.862" v="4172" actId="20577"/>
        <pc:sldMkLst>
          <pc:docMk/>
          <pc:sldMk cId="2972154240" sldId="627"/>
        </pc:sldMkLst>
        <pc:spChg chg="add del mod">
          <ac:chgData name="Zhao Jin" userId="cd05a825-544c-438a-9ba1-08e63db50b47" providerId="ADAL" clId="{6295BD38-BBB5-4519-B75D-27F66073E036}" dt="2021-03-11T05:02:36.779" v="2921" actId="478"/>
          <ac:spMkLst>
            <pc:docMk/>
            <pc:sldMk cId="2972154240" sldId="627"/>
            <ac:spMk id="2" creationId="{C0C38AC4-CB02-4862-9F02-961131E0C933}"/>
          </ac:spMkLst>
        </pc:spChg>
        <pc:spChg chg="add del">
          <ac:chgData name="Zhao Jin" userId="cd05a825-544c-438a-9ba1-08e63db50b47" providerId="ADAL" clId="{6295BD38-BBB5-4519-B75D-27F66073E036}" dt="2021-03-11T05:02:29.818" v="2920"/>
          <ac:spMkLst>
            <pc:docMk/>
            <pc:sldMk cId="2972154240" sldId="627"/>
            <ac:spMk id="3" creationId="{C0D523E2-43DA-432B-A1BE-1A1AE84A7861}"/>
          </ac:spMkLst>
        </pc:spChg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2972154240" sldId="627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19:55.862" v="4172" actId="20577"/>
          <ac:spMkLst>
            <pc:docMk/>
            <pc:sldMk cId="2972154240" sldId="627"/>
            <ac:spMk id="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4:20:43.569" v="301" actId="20577"/>
          <ac:spMkLst>
            <pc:docMk/>
            <pc:sldMk cId="2972154240" sldId="627"/>
            <ac:spMk id="14338" creationId="{00000000-0000-0000-0000-000000000000}"/>
          </ac:spMkLst>
        </pc:spChg>
        <pc:spChg chg="del mod">
          <ac:chgData name="Zhao Jin" userId="cd05a825-544c-438a-9ba1-08e63db50b47" providerId="ADAL" clId="{6295BD38-BBB5-4519-B75D-27F66073E036}" dt="2021-03-11T04:15:36.857" v="119" actId="478"/>
          <ac:spMkLst>
            <pc:docMk/>
            <pc:sldMk cId="2972154240" sldId="627"/>
            <ac:spMk id="14340" creationId="{00000000-0000-0000-0000-000000000000}"/>
          </ac:spMkLst>
        </pc:spChg>
        <pc:graphicFrameChg chg="mod">
          <ac:chgData name="Zhao Jin" userId="cd05a825-544c-438a-9ba1-08e63db50b47" providerId="ADAL" clId="{6295BD38-BBB5-4519-B75D-27F66073E036}" dt="2021-03-11T05:04:02.022" v="3040" actId="1076"/>
          <ac:graphicFrameMkLst>
            <pc:docMk/>
            <pc:sldMk cId="2972154240" sldId="627"/>
            <ac:graphicFrameMk id="10" creationId="{00000000-0000-0000-0000-000000000000}"/>
          </ac:graphicFrameMkLst>
        </pc:graphicFrameChg>
        <pc:picChg chg="del mod">
          <ac:chgData name="Zhao Jin" userId="cd05a825-544c-438a-9ba1-08e63db50b47" providerId="ADAL" clId="{6295BD38-BBB5-4519-B75D-27F66073E036}" dt="2021-03-11T05:02:09.584" v="2916" actId="478"/>
          <ac:picMkLst>
            <pc:docMk/>
            <pc:sldMk cId="2972154240" sldId="627"/>
            <ac:picMk id="11" creationId="{00000000-0000-0000-0000-000000000000}"/>
          </ac:picMkLst>
        </pc:picChg>
      </pc:sldChg>
      <pc:sldChg chg="delSp modSp add del mod">
        <pc:chgData name="Zhao Jin" userId="cd05a825-544c-438a-9ba1-08e63db50b47" providerId="ADAL" clId="{6295BD38-BBB5-4519-B75D-27F66073E036}" dt="2021-03-11T05:13:12.854" v="3906" actId="6549"/>
        <pc:sldMkLst>
          <pc:docMk/>
          <pc:sldMk cId="1157352865" sldId="628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1157352865" sldId="628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13:12.854" v="3906" actId="6549"/>
          <ac:spMkLst>
            <pc:docMk/>
            <pc:sldMk cId="1157352865" sldId="628"/>
            <ac:spMk id="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05:18.238" v="3078" actId="20577"/>
          <ac:spMkLst>
            <pc:docMk/>
            <pc:sldMk cId="1157352865" sldId="628"/>
            <ac:spMk id="14338" creationId="{00000000-0000-0000-0000-000000000000}"/>
          </ac:spMkLst>
        </pc:spChg>
        <pc:spChg chg="del mod">
          <ac:chgData name="Zhao Jin" userId="cd05a825-544c-438a-9ba1-08e63db50b47" providerId="ADAL" clId="{6295BD38-BBB5-4519-B75D-27F66073E036}" dt="2021-03-11T04:15:38.881" v="121" actId="478"/>
          <ac:spMkLst>
            <pc:docMk/>
            <pc:sldMk cId="1157352865" sldId="628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6295BD38-BBB5-4519-B75D-27F66073E036}" dt="2021-03-11T05:13:26.726" v="3912" actId="20577"/>
        <pc:sldMkLst>
          <pc:docMk/>
          <pc:sldMk cId="4048933606" sldId="629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4048933606" sldId="629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13:26.726" v="3912" actId="20577"/>
          <ac:spMkLst>
            <pc:docMk/>
            <pc:sldMk cId="4048933606" sldId="629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40.024" v="122" actId="478"/>
          <ac:spMkLst>
            <pc:docMk/>
            <pc:sldMk cId="4048933606" sldId="629"/>
            <ac:spMk id="14340" creationId="{00000000-0000-0000-0000-000000000000}"/>
          </ac:spMkLst>
        </pc:spChg>
      </pc:sldChg>
      <pc:sldChg chg="delSp modSp add del mod">
        <pc:chgData name="Zhao Jin" userId="cd05a825-544c-438a-9ba1-08e63db50b47" providerId="ADAL" clId="{6295BD38-BBB5-4519-B75D-27F66073E036}" dt="2021-03-11T05:23:03.934" v="4621" actId="47"/>
        <pc:sldMkLst>
          <pc:docMk/>
          <pc:sldMk cId="1799813616" sldId="630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1799813616" sldId="630"/>
            <ac:spMk id="7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44.718" v="126" actId="478"/>
          <ac:spMkLst>
            <pc:docMk/>
            <pc:sldMk cId="1799813616" sldId="63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6295BD38-BBB5-4519-B75D-27F66073E036}" dt="2021-03-11T05:13:43.967" v="3921" actId="20577"/>
        <pc:sldMkLst>
          <pc:docMk/>
          <pc:sldMk cId="3565944728" sldId="631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3565944728" sldId="631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13:43.967" v="3921" actId="20577"/>
          <ac:spMkLst>
            <pc:docMk/>
            <pc:sldMk cId="3565944728" sldId="631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41.281" v="123" actId="478"/>
          <ac:spMkLst>
            <pc:docMk/>
            <pc:sldMk cId="3565944728" sldId="631"/>
            <ac:spMk id="14340" creationId="{00000000-0000-0000-0000-000000000000}"/>
          </ac:spMkLst>
        </pc:spChg>
      </pc:sldChg>
      <pc:sldChg chg="addSp delSp modSp add mod">
        <pc:chgData name="Zhao Jin" userId="cd05a825-544c-438a-9ba1-08e63db50b47" providerId="ADAL" clId="{6295BD38-BBB5-4519-B75D-27F66073E036}" dt="2021-03-11T05:15:51.614" v="3970" actId="14100"/>
        <pc:sldMkLst>
          <pc:docMk/>
          <pc:sldMk cId="2709092880" sldId="632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2709092880" sldId="632"/>
            <ac:spMk id="7" creationId="{00000000-0000-0000-0000-000000000000}"/>
          </ac:spMkLst>
        </pc:spChg>
        <pc:spChg chg="add del mod topLvl">
          <ac:chgData name="Zhao Jin" userId="cd05a825-544c-438a-9ba1-08e63db50b47" providerId="ADAL" clId="{6295BD38-BBB5-4519-B75D-27F66073E036}" dt="2021-03-11T05:15:51.614" v="3970" actId="14100"/>
          <ac:spMkLst>
            <pc:docMk/>
            <pc:sldMk cId="2709092880" sldId="632"/>
            <ac:spMk id="208" creationId="{00000000-0000-0000-0000-000000000000}"/>
          </ac:spMkLst>
        </pc:spChg>
        <pc:spChg chg="del mod topLvl">
          <ac:chgData name="Zhao Jin" userId="cd05a825-544c-438a-9ba1-08e63db50b47" providerId="ADAL" clId="{6295BD38-BBB5-4519-B75D-27F66073E036}" dt="2021-03-11T05:14:00.694" v="3925" actId="478"/>
          <ac:spMkLst>
            <pc:docMk/>
            <pc:sldMk cId="2709092880" sldId="632"/>
            <ac:spMk id="20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14:09.310" v="3956" actId="20577"/>
          <ac:spMkLst>
            <pc:docMk/>
            <pc:sldMk cId="2709092880" sldId="632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42.337" v="124" actId="478"/>
          <ac:spMkLst>
            <pc:docMk/>
            <pc:sldMk cId="2709092880" sldId="632"/>
            <ac:spMk id="14340" creationId="{00000000-0000-0000-0000-000000000000}"/>
          </ac:spMkLst>
        </pc:spChg>
        <pc:grpChg chg="add del">
          <ac:chgData name="Zhao Jin" userId="cd05a825-544c-438a-9ba1-08e63db50b47" providerId="ADAL" clId="{6295BD38-BBB5-4519-B75D-27F66073E036}" dt="2021-03-11T05:14:00.694" v="3925" actId="478"/>
          <ac:grpSpMkLst>
            <pc:docMk/>
            <pc:sldMk cId="2709092880" sldId="632"/>
            <ac:grpSpMk id="207" creationId="{00000000-0000-0000-0000-000000000000}"/>
          </ac:grpSpMkLst>
        </pc:grpChg>
      </pc:sldChg>
      <pc:sldChg chg="delSp modSp add mod">
        <pc:chgData name="Zhao Jin" userId="cd05a825-544c-438a-9ba1-08e63db50b47" providerId="ADAL" clId="{6295BD38-BBB5-4519-B75D-27F66073E036}" dt="2021-03-11T05:24:55.475" v="4625" actId="20577"/>
        <pc:sldMkLst>
          <pc:docMk/>
          <pc:sldMk cId="4141168943" sldId="633"/>
        </pc:sldMkLst>
        <pc:spChg chg="mod">
          <ac:chgData name="Zhao Jin" userId="cd05a825-544c-438a-9ba1-08e63db50b47" providerId="ADAL" clId="{6295BD38-BBB5-4519-B75D-27F66073E036}" dt="2021-03-11T04:15:55.171" v="127"/>
          <ac:spMkLst>
            <pc:docMk/>
            <pc:sldMk cId="4141168943" sldId="633"/>
            <ac:spMk id="7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22:51.957" v="4620" actId="948"/>
          <ac:spMkLst>
            <pc:docMk/>
            <pc:sldMk cId="4141168943" sldId="633"/>
            <ac:spMk id="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24:55.475" v="4625" actId="20577"/>
          <ac:spMkLst>
            <pc:docMk/>
            <pc:sldMk cId="4141168943" sldId="633"/>
            <ac:spMk id="14338" creationId="{00000000-0000-0000-0000-000000000000}"/>
          </ac:spMkLst>
        </pc:spChg>
        <pc:spChg chg="del">
          <ac:chgData name="Zhao Jin" userId="cd05a825-544c-438a-9ba1-08e63db50b47" providerId="ADAL" clId="{6295BD38-BBB5-4519-B75D-27F66073E036}" dt="2021-03-11T04:15:43.433" v="125" actId="478"/>
          <ac:spMkLst>
            <pc:docMk/>
            <pc:sldMk cId="4141168943" sldId="633"/>
            <ac:spMk id="14340" creationId="{00000000-0000-0000-0000-000000000000}"/>
          </ac:spMkLst>
        </pc:spChg>
        <pc:graphicFrameChg chg="mod modGraphic">
          <ac:chgData name="Zhao Jin" userId="cd05a825-544c-438a-9ba1-08e63db50b47" providerId="ADAL" clId="{6295BD38-BBB5-4519-B75D-27F66073E036}" dt="2021-03-11T05:20:28.721" v="4251" actId="1076"/>
          <ac:graphicFrameMkLst>
            <pc:docMk/>
            <pc:sldMk cId="4141168943" sldId="633"/>
            <ac:graphicFrameMk id="14" creationId="{00000000-0000-0000-0000-000000000000}"/>
          </ac:graphicFrameMkLst>
        </pc:graphicFrameChg>
        <pc:picChg chg="del">
          <ac:chgData name="Zhao Jin" userId="cd05a825-544c-438a-9ba1-08e63db50b47" providerId="ADAL" clId="{6295BD38-BBB5-4519-B75D-27F66073E036}" dt="2021-03-11T05:17:39.973" v="4043" actId="478"/>
          <ac:picMkLst>
            <pc:docMk/>
            <pc:sldMk cId="4141168943" sldId="633"/>
            <ac:picMk id="15" creationId="{00000000-0000-0000-0000-000000000000}"/>
          </ac:picMkLst>
        </pc:picChg>
      </pc:sldChg>
      <pc:sldChg chg="addSp delSp modSp add mod">
        <pc:chgData name="Zhao Jin" userId="cd05a825-544c-438a-9ba1-08e63db50b47" providerId="ADAL" clId="{6295BD38-BBB5-4519-B75D-27F66073E036}" dt="2021-03-11T05:29:20.446" v="4835" actId="20577"/>
        <pc:sldMkLst>
          <pc:docMk/>
          <pc:sldMk cId="3607063811" sldId="634"/>
        </pc:sldMkLst>
        <pc:spChg chg="mod">
          <ac:chgData name="Zhao Jin" userId="cd05a825-544c-438a-9ba1-08e63db50b47" providerId="ADAL" clId="{6295BD38-BBB5-4519-B75D-27F66073E036}" dt="2021-03-11T05:29:20.446" v="4835" actId="20577"/>
          <ac:spMkLst>
            <pc:docMk/>
            <pc:sldMk cId="3607063811" sldId="634"/>
            <ac:spMk id="9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25:14.453" v="4640" actId="20577"/>
          <ac:spMkLst>
            <pc:docMk/>
            <pc:sldMk cId="3607063811" sldId="634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6295BD38-BBB5-4519-B75D-27F66073E036}" dt="2021-03-11T05:25:24.762" v="4642" actId="478"/>
          <ac:graphicFrameMkLst>
            <pc:docMk/>
            <pc:sldMk cId="3607063811" sldId="634"/>
            <ac:graphicFrameMk id="14" creationId="{00000000-0000-0000-0000-000000000000}"/>
          </ac:graphicFrameMkLst>
        </pc:graphicFrameChg>
        <pc:picChg chg="add mod">
          <ac:chgData name="Zhao Jin" userId="cd05a825-544c-438a-9ba1-08e63db50b47" providerId="ADAL" clId="{6295BD38-BBB5-4519-B75D-27F66073E036}" dt="2021-03-11T05:28:38.341" v="4827" actId="1076"/>
          <ac:picMkLst>
            <pc:docMk/>
            <pc:sldMk cId="3607063811" sldId="634"/>
            <ac:picMk id="3" creationId="{EE2FD15B-AA9B-43FD-A3DF-6561DA357285}"/>
          </ac:picMkLst>
        </pc:picChg>
        <pc:picChg chg="add del mod modCrop">
          <ac:chgData name="Zhao Jin" userId="cd05a825-544c-438a-9ba1-08e63db50b47" providerId="ADAL" clId="{6295BD38-BBB5-4519-B75D-27F66073E036}" dt="2021-03-11T05:26:21.453" v="4652" actId="478"/>
          <ac:picMkLst>
            <pc:docMk/>
            <pc:sldMk cId="3607063811" sldId="634"/>
            <ac:picMk id="8" creationId="{4CFFDCB6-9401-4E9A-8A89-6BFF585A3AE7}"/>
          </ac:picMkLst>
        </pc:picChg>
      </pc:sldChg>
      <pc:sldChg chg="addSp delSp modSp add mod modAnim">
        <pc:chgData name="Zhao Jin" userId="cd05a825-544c-438a-9ba1-08e63db50b47" providerId="ADAL" clId="{6295BD38-BBB5-4519-B75D-27F66073E036}" dt="2021-03-11T05:32:20.436" v="4897" actId="20577"/>
        <pc:sldMkLst>
          <pc:docMk/>
          <pc:sldMk cId="1915105772" sldId="635"/>
        </pc:sldMkLst>
        <pc:spChg chg="add del mod">
          <ac:chgData name="Zhao Jin" userId="cd05a825-544c-438a-9ba1-08e63db50b47" providerId="ADAL" clId="{6295BD38-BBB5-4519-B75D-27F66073E036}" dt="2021-03-11T05:27:41.199" v="4667"/>
          <ac:spMkLst>
            <pc:docMk/>
            <pc:sldMk cId="1915105772" sldId="635"/>
            <ac:spMk id="8" creationId="{CDC4F958-1E27-4BBA-A037-06E5FC9901F2}"/>
          </ac:spMkLst>
        </pc:spChg>
        <pc:spChg chg="del mod">
          <ac:chgData name="Zhao Jin" userId="cd05a825-544c-438a-9ba1-08e63db50b47" providerId="ADAL" clId="{6295BD38-BBB5-4519-B75D-27F66073E036}" dt="2021-03-11T05:27:50.816" v="4672" actId="478"/>
          <ac:spMkLst>
            <pc:docMk/>
            <pc:sldMk cId="1915105772" sldId="635"/>
            <ac:spMk id="9" creationId="{00000000-0000-0000-0000-000000000000}"/>
          </ac:spMkLst>
        </pc:spChg>
        <pc:spChg chg="add del mod">
          <ac:chgData name="Zhao Jin" userId="cd05a825-544c-438a-9ba1-08e63db50b47" providerId="ADAL" clId="{6295BD38-BBB5-4519-B75D-27F66073E036}" dt="2021-03-11T05:27:41.199" v="4667"/>
          <ac:spMkLst>
            <pc:docMk/>
            <pc:sldMk cId="1915105772" sldId="635"/>
            <ac:spMk id="10" creationId="{F98DD35E-DE7C-4321-8C3E-B2BB64D17BB2}"/>
          </ac:spMkLst>
        </pc:spChg>
        <pc:spChg chg="add del mod">
          <ac:chgData name="Zhao Jin" userId="cd05a825-544c-438a-9ba1-08e63db50b47" providerId="ADAL" clId="{6295BD38-BBB5-4519-B75D-27F66073E036}" dt="2021-03-11T05:27:41.199" v="4667"/>
          <ac:spMkLst>
            <pc:docMk/>
            <pc:sldMk cId="1915105772" sldId="635"/>
            <ac:spMk id="11" creationId="{B6A5A01D-2351-4BF8-902F-D98C9A202DE1}"/>
          </ac:spMkLst>
        </pc:spChg>
        <pc:spChg chg="add del mod">
          <ac:chgData name="Zhao Jin" userId="cd05a825-544c-438a-9ba1-08e63db50b47" providerId="ADAL" clId="{6295BD38-BBB5-4519-B75D-27F66073E036}" dt="2021-03-11T05:27:42.800" v="4669"/>
          <ac:spMkLst>
            <pc:docMk/>
            <pc:sldMk cId="1915105772" sldId="635"/>
            <ac:spMk id="14" creationId="{01BC8C0B-D46D-4CA2-B4E9-90CB0B169438}"/>
          </ac:spMkLst>
        </pc:spChg>
        <pc:spChg chg="add del mod">
          <ac:chgData name="Zhao Jin" userId="cd05a825-544c-438a-9ba1-08e63db50b47" providerId="ADAL" clId="{6295BD38-BBB5-4519-B75D-27F66073E036}" dt="2021-03-11T05:27:42.800" v="4669"/>
          <ac:spMkLst>
            <pc:docMk/>
            <pc:sldMk cId="1915105772" sldId="635"/>
            <ac:spMk id="15" creationId="{F6B05B8A-C21F-4BE3-8741-93FE76FE2B53}"/>
          </ac:spMkLst>
        </pc:spChg>
        <pc:spChg chg="add del mod">
          <ac:chgData name="Zhao Jin" userId="cd05a825-544c-438a-9ba1-08e63db50b47" providerId="ADAL" clId="{6295BD38-BBB5-4519-B75D-27F66073E036}" dt="2021-03-11T05:27:42.800" v="4669"/>
          <ac:spMkLst>
            <pc:docMk/>
            <pc:sldMk cId="1915105772" sldId="635"/>
            <ac:spMk id="16" creationId="{935311AF-B9DC-4E66-B9A9-DE8528D8322F}"/>
          </ac:spMkLst>
        </pc:spChg>
        <pc:spChg chg="add mod">
          <ac:chgData name="Zhao Jin" userId="cd05a825-544c-438a-9ba1-08e63db50b47" providerId="ADAL" clId="{6295BD38-BBB5-4519-B75D-27F66073E036}" dt="2021-03-11T05:32:20.436" v="4897" actId="20577"/>
          <ac:spMkLst>
            <pc:docMk/>
            <pc:sldMk cId="1915105772" sldId="635"/>
            <ac:spMk id="17" creationId="{8D70864A-3031-49A0-A6F2-F45BF672F16F}"/>
          </ac:spMkLst>
        </pc:spChg>
        <pc:picChg chg="del">
          <ac:chgData name="Zhao Jin" userId="cd05a825-544c-438a-9ba1-08e63db50b47" providerId="ADAL" clId="{6295BD38-BBB5-4519-B75D-27F66073E036}" dt="2021-03-11T05:27:30.813" v="4665" actId="478"/>
          <ac:picMkLst>
            <pc:docMk/>
            <pc:sldMk cId="1915105772" sldId="635"/>
            <ac:picMk id="3" creationId="{EE2FD15B-AA9B-43FD-A3DF-6561DA357285}"/>
          </ac:picMkLst>
        </pc:picChg>
      </pc:sldChg>
      <pc:sldChg chg="modSp add mod">
        <pc:chgData name="Zhao Jin" userId="cd05a825-544c-438a-9ba1-08e63db50b47" providerId="ADAL" clId="{6295BD38-BBB5-4519-B75D-27F66073E036}" dt="2021-03-11T05:42:50.182" v="5323" actId="207"/>
        <pc:sldMkLst>
          <pc:docMk/>
          <pc:sldMk cId="2888219981" sldId="636"/>
        </pc:sldMkLst>
        <pc:spChg chg="mod">
          <ac:chgData name="Zhao Jin" userId="cd05a825-544c-438a-9ba1-08e63db50b47" providerId="ADAL" clId="{6295BD38-BBB5-4519-B75D-27F66073E036}" dt="2021-03-11T05:42:50.182" v="5323" actId="207"/>
          <ac:spMkLst>
            <pc:docMk/>
            <pc:sldMk cId="2888219981" sldId="636"/>
            <ac:spMk id="20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30:15.421" v="4878" actId="20577"/>
          <ac:spMkLst>
            <pc:docMk/>
            <pc:sldMk cId="2888219981" sldId="63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3454948446" sldId="636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3454948446" sldId="636"/>
            <ac:spMk id="7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6295BD38-BBB5-4519-B75D-27F66073E036}" dt="2021-03-22T04:43:29.780" v="6799" actId="14100"/>
        <pc:sldMkLst>
          <pc:docMk/>
          <pc:sldMk cId="2687128976" sldId="637"/>
        </pc:sldMkLst>
        <pc:spChg chg="del mod topLvl">
          <ac:chgData name="Zhao Jin" userId="cd05a825-544c-438a-9ba1-08e63db50b47" providerId="ADAL" clId="{6295BD38-BBB5-4519-B75D-27F66073E036}" dt="2021-03-11T05:41:54.773" v="5311" actId="478"/>
          <ac:spMkLst>
            <pc:docMk/>
            <pc:sldMk cId="2687128976" sldId="637"/>
            <ac:spMk id="11" creationId="{52B8B0B9-E541-4EC4-8F03-C6B93E235E29}"/>
          </ac:spMkLst>
        </pc:spChg>
        <pc:spChg chg="mod">
          <ac:chgData name="Zhao Jin" userId="cd05a825-544c-438a-9ba1-08e63db50b47" providerId="ADAL" clId="{6295BD38-BBB5-4519-B75D-27F66073E036}" dt="2021-03-11T05:37:24.360" v="5185" actId="207"/>
          <ac:spMkLst>
            <pc:docMk/>
            <pc:sldMk cId="2687128976" sldId="637"/>
            <ac:spMk id="15" creationId="{49E9F815-6FED-475C-BE16-279763C81B02}"/>
          </ac:spMkLst>
        </pc:spChg>
        <pc:spChg chg="mod">
          <ac:chgData name="Zhao Jin" userId="cd05a825-544c-438a-9ba1-08e63db50b47" providerId="ADAL" clId="{6295BD38-BBB5-4519-B75D-27F66073E036}" dt="2021-03-11T05:37:24.360" v="5185" actId="207"/>
          <ac:spMkLst>
            <pc:docMk/>
            <pc:sldMk cId="2687128976" sldId="637"/>
            <ac:spMk id="16" creationId="{1989F1DC-5724-4625-B65E-7A48AC6A6A3D}"/>
          </ac:spMkLst>
        </pc:spChg>
        <pc:spChg chg="mod">
          <ac:chgData name="Zhao Jin" userId="cd05a825-544c-438a-9ba1-08e63db50b47" providerId="ADAL" clId="{6295BD38-BBB5-4519-B75D-27F66073E036}" dt="2021-03-11T05:34:11.814" v="4899" actId="6549"/>
          <ac:spMkLst>
            <pc:docMk/>
            <pc:sldMk cId="2687128976" sldId="637"/>
            <ac:spMk id="17" creationId="{8D70864A-3031-49A0-A6F2-F45BF672F16F}"/>
          </ac:spMkLst>
        </pc:spChg>
        <pc:spChg chg="mod">
          <ac:chgData name="Zhao Jin" userId="cd05a825-544c-438a-9ba1-08e63db50b47" providerId="ADAL" clId="{6295BD38-BBB5-4519-B75D-27F66073E036}" dt="2021-03-11T05:36:58.133" v="5181" actId="207"/>
          <ac:spMkLst>
            <pc:docMk/>
            <pc:sldMk cId="2687128976" sldId="637"/>
            <ac:spMk id="18" creationId="{DF51DAE4-0283-4148-B674-080D5301E357}"/>
          </ac:spMkLst>
        </pc:spChg>
        <pc:spChg chg="mod">
          <ac:chgData name="Zhao Jin" userId="cd05a825-544c-438a-9ba1-08e63db50b47" providerId="ADAL" clId="{6295BD38-BBB5-4519-B75D-27F66073E036}" dt="2021-03-11T05:36:58.133" v="5181" actId="207"/>
          <ac:spMkLst>
            <pc:docMk/>
            <pc:sldMk cId="2687128976" sldId="637"/>
            <ac:spMk id="19" creationId="{76E0D9DC-B137-4924-8EEA-62ACA049E131}"/>
          </ac:spMkLst>
        </pc:spChg>
        <pc:spChg chg="mod">
          <ac:chgData name="Zhao Jin" userId="cd05a825-544c-438a-9ba1-08e63db50b47" providerId="ADAL" clId="{6295BD38-BBB5-4519-B75D-27F66073E036}" dt="2021-03-11T05:36:58.133" v="5181" actId="207"/>
          <ac:spMkLst>
            <pc:docMk/>
            <pc:sldMk cId="2687128976" sldId="637"/>
            <ac:spMk id="20" creationId="{E56C9623-EAD1-493D-ABA0-7847AF5AE40E}"/>
          </ac:spMkLst>
        </pc:spChg>
        <pc:spChg chg="del mod">
          <ac:chgData name="Zhao Jin" userId="cd05a825-544c-438a-9ba1-08e63db50b47" providerId="ADAL" clId="{6295BD38-BBB5-4519-B75D-27F66073E036}" dt="2021-03-11T05:35:35.855" v="5031" actId="478"/>
          <ac:spMkLst>
            <pc:docMk/>
            <pc:sldMk cId="2687128976" sldId="637"/>
            <ac:spMk id="21" creationId="{101838C4-1175-4637-97FE-0BEDA2C4ED35}"/>
          </ac:spMkLst>
        </pc:spChg>
        <pc:spChg chg="del mod topLvl">
          <ac:chgData name="Zhao Jin" userId="cd05a825-544c-438a-9ba1-08e63db50b47" providerId="ADAL" clId="{6295BD38-BBB5-4519-B75D-27F66073E036}" dt="2021-03-11T05:35:36.930" v="5032" actId="478"/>
          <ac:spMkLst>
            <pc:docMk/>
            <pc:sldMk cId="2687128976" sldId="637"/>
            <ac:spMk id="22" creationId="{1D358703-728D-436F-A672-93AF191A48BD}"/>
          </ac:spMkLst>
        </pc:spChg>
        <pc:spChg chg="mod">
          <ac:chgData name="Zhao Jin" userId="cd05a825-544c-438a-9ba1-08e63db50b47" providerId="ADAL" clId="{6295BD38-BBB5-4519-B75D-27F66073E036}" dt="2021-03-11T05:34:13.553" v="4900"/>
          <ac:spMkLst>
            <pc:docMk/>
            <pc:sldMk cId="2687128976" sldId="637"/>
            <ac:spMk id="26" creationId="{EB6FB12E-B066-473F-BA3D-1240870BC380}"/>
          </ac:spMkLst>
        </pc:spChg>
        <pc:spChg chg="mod">
          <ac:chgData name="Zhao Jin" userId="cd05a825-544c-438a-9ba1-08e63db50b47" providerId="ADAL" clId="{6295BD38-BBB5-4519-B75D-27F66073E036}" dt="2021-03-11T05:34:13.553" v="4900"/>
          <ac:spMkLst>
            <pc:docMk/>
            <pc:sldMk cId="2687128976" sldId="637"/>
            <ac:spMk id="27" creationId="{E5B53861-8A61-45A9-AD06-17FF9AC15BA9}"/>
          </ac:spMkLst>
        </pc:spChg>
        <pc:spChg chg="add del mod">
          <ac:chgData name="Zhao Jin" userId="cd05a825-544c-438a-9ba1-08e63db50b47" providerId="ADAL" clId="{6295BD38-BBB5-4519-B75D-27F66073E036}" dt="2021-03-11T05:41:28.221" v="5296" actId="478"/>
          <ac:spMkLst>
            <pc:docMk/>
            <pc:sldMk cId="2687128976" sldId="637"/>
            <ac:spMk id="28" creationId="{07D0F2B9-6845-4B8D-9558-E13F9EB74032}"/>
          </ac:spMkLst>
        </pc:spChg>
        <pc:spChg chg="mod">
          <ac:chgData name="Zhao Jin" userId="cd05a825-544c-438a-9ba1-08e63db50b47" providerId="ADAL" clId="{6295BD38-BBB5-4519-B75D-27F66073E036}" dt="2021-03-11T05:41:50.773" v="5310" actId="20577"/>
          <ac:spMkLst>
            <pc:docMk/>
            <pc:sldMk cId="2687128976" sldId="637"/>
            <ac:spMk id="29" creationId="{76EEBB11-AB04-41E9-8BFD-E955CAD80BAA}"/>
          </ac:spMkLst>
        </pc:spChg>
        <pc:spChg chg="mod">
          <ac:chgData name="Zhao Jin" userId="cd05a825-544c-438a-9ba1-08e63db50b47" providerId="ADAL" clId="{6295BD38-BBB5-4519-B75D-27F66073E036}" dt="2021-03-11T05:37:19.964" v="5184" actId="207"/>
          <ac:spMkLst>
            <pc:docMk/>
            <pc:sldMk cId="2687128976" sldId="637"/>
            <ac:spMk id="31" creationId="{818F942E-67D7-4288-901C-CE4E1B085D58}"/>
          </ac:spMkLst>
        </pc:spChg>
        <pc:spChg chg="mod">
          <ac:chgData name="Zhao Jin" userId="cd05a825-544c-438a-9ba1-08e63db50b47" providerId="ADAL" clId="{6295BD38-BBB5-4519-B75D-27F66073E036}" dt="2021-03-11T05:36:55.015" v="5180" actId="207"/>
          <ac:spMkLst>
            <pc:docMk/>
            <pc:sldMk cId="2687128976" sldId="637"/>
            <ac:spMk id="32" creationId="{A591DD00-A0A1-4199-9309-05AA47BCAFC7}"/>
          </ac:spMkLst>
        </pc:spChg>
        <pc:spChg chg="mod">
          <ac:chgData name="Zhao Jin" userId="cd05a825-544c-438a-9ba1-08e63db50b47" providerId="ADAL" clId="{6295BD38-BBB5-4519-B75D-27F66073E036}" dt="2021-03-11T05:36:55.015" v="5180" actId="207"/>
          <ac:spMkLst>
            <pc:docMk/>
            <pc:sldMk cId="2687128976" sldId="637"/>
            <ac:spMk id="33" creationId="{F692C2B2-9594-471C-9396-D70AEA7C4156}"/>
          </ac:spMkLst>
        </pc:spChg>
        <pc:spChg chg="mod">
          <ac:chgData name="Zhao Jin" userId="cd05a825-544c-438a-9ba1-08e63db50b47" providerId="ADAL" clId="{6295BD38-BBB5-4519-B75D-27F66073E036}" dt="2021-03-11T05:36:55.015" v="5180" actId="207"/>
          <ac:spMkLst>
            <pc:docMk/>
            <pc:sldMk cId="2687128976" sldId="637"/>
            <ac:spMk id="34" creationId="{9E85C089-07CD-466A-8DC7-F6DDDC5C9F22}"/>
          </ac:spMkLst>
        </pc:spChg>
        <pc:spChg chg="mod">
          <ac:chgData name="Zhao Jin" userId="cd05a825-544c-438a-9ba1-08e63db50b47" providerId="ADAL" clId="{6295BD38-BBB5-4519-B75D-27F66073E036}" dt="2021-03-11T05:36:55.015" v="5180" actId="207"/>
          <ac:spMkLst>
            <pc:docMk/>
            <pc:sldMk cId="2687128976" sldId="637"/>
            <ac:spMk id="35" creationId="{F2E49419-7CDB-48CF-9AD8-0A5DCA8DD4B8}"/>
          </ac:spMkLst>
        </pc:spChg>
        <pc:spChg chg="mod">
          <ac:chgData name="Zhao Jin" userId="cd05a825-544c-438a-9ba1-08e63db50b47" providerId="ADAL" clId="{6295BD38-BBB5-4519-B75D-27F66073E036}" dt="2021-03-11T05:34:13.553" v="4900"/>
          <ac:spMkLst>
            <pc:docMk/>
            <pc:sldMk cId="2687128976" sldId="637"/>
            <ac:spMk id="37" creationId="{F54BFB11-604B-4D25-B705-C4D7A4D1D6B2}"/>
          </ac:spMkLst>
        </pc:spChg>
        <pc:spChg chg="mod">
          <ac:chgData name="Zhao Jin" userId="cd05a825-544c-438a-9ba1-08e63db50b47" providerId="ADAL" clId="{6295BD38-BBB5-4519-B75D-27F66073E036}" dt="2021-03-11T05:39:31.296" v="5235" actId="20577"/>
          <ac:spMkLst>
            <pc:docMk/>
            <pc:sldMk cId="2687128976" sldId="637"/>
            <ac:spMk id="38" creationId="{9A41B016-6198-48D4-A481-8E3A247241B3}"/>
          </ac:spMkLst>
        </pc:spChg>
        <pc:spChg chg="add del mod">
          <ac:chgData name="Zhao Jin" userId="cd05a825-544c-438a-9ba1-08e63db50b47" providerId="ADAL" clId="{6295BD38-BBB5-4519-B75D-27F66073E036}" dt="2021-03-11T05:34:23.698" v="4903"/>
          <ac:spMkLst>
            <pc:docMk/>
            <pc:sldMk cId="2687128976" sldId="637"/>
            <ac:spMk id="39" creationId="{644D02CB-B8F1-436C-BEF2-891F538D35B1}"/>
          </ac:spMkLst>
        </pc:spChg>
        <pc:spChg chg="add mod">
          <ac:chgData name="Zhao Jin" userId="cd05a825-544c-438a-9ba1-08e63db50b47" providerId="ADAL" clId="{6295BD38-BBB5-4519-B75D-27F66073E036}" dt="2021-03-11T05:35:55.045" v="5040" actId="6549"/>
          <ac:spMkLst>
            <pc:docMk/>
            <pc:sldMk cId="2687128976" sldId="637"/>
            <ac:spMk id="40" creationId="{09A18C55-E8AA-4DEE-BD7A-6B2B65CBE7A5}"/>
          </ac:spMkLst>
        </pc:spChg>
        <pc:spChg chg="del mod topLvl">
          <ac:chgData name="Zhao Jin" userId="cd05a825-544c-438a-9ba1-08e63db50b47" providerId="ADAL" clId="{6295BD38-BBB5-4519-B75D-27F66073E036}" dt="2021-03-11T05:42:00.765" v="5315" actId="478"/>
          <ac:spMkLst>
            <pc:docMk/>
            <pc:sldMk cId="2687128976" sldId="637"/>
            <ac:spMk id="44" creationId="{F35BA1BA-5C54-4EE1-BC99-828732B31D61}"/>
          </ac:spMkLst>
        </pc:spChg>
        <pc:spChg chg="mod">
          <ac:chgData name="Zhao Jin" userId="cd05a825-544c-438a-9ba1-08e63db50b47" providerId="ADAL" clId="{6295BD38-BBB5-4519-B75D-27F66073E036}" dt="2021-03-11T05:37:37.564" v="5187" actId="207"/>
          <ac:spMkLst>
            <pc:docMk/>
            <pc:sldMk cId="2687128976" sldId="637"/>
            <ac:spMk id="46" creationId="{C60FF66F-8FBA-4BAC-A7E8-FB775D78F37D}"/>
          </ac:spMkLst>
        </pc:spChg>
        <pc:spChg chg="mod">
          <ac:chgData name="Zhao Jin" userId="cd05a825-544c-438a-9ba1-08e63db50b47" providerId="ADAL" clId="{6295BD38-BBB5-4519-B75D-27F66073E036}" dt="2021-03-11T05:37:37.564" v="5187" actId="207"/>
          <ac:spMkLst>
            <pc:docMk/>
            <pc:sldMk cId="2687128976" sldId="637"/>
            <ac:spMk id="47" creationId="{13EE91E7-C394-4EEF-8B1F-42C4885F2F67}"/>
          </ac:spMkLst>
        </pc:spChg>
        <pc:spChg chg="mod">
          <ac:chgData name="Zhao Jin" userId="cd05a825-544c-438a-9ba1-08e63db50b47" providerId="ADAL" clId="{6295BD38-BBB5-4519-B75D-27F66073E036}" dt="2021-03-11T05:37:37.564" v="5187" actId="207"/>
          <ac:spMkLst>
            <pc:docMk/>
            <pc:sldMk cId="2687128976" sldId="637"/>
            <ac:spMk id="48" creationId="{65CB3105-68E8-4E6F-A830-1896D36A2613}"/>
          </ac:spMkLst>
        </pc:spChg>
        <pc:spChg chg="mod">
          <ac:chgData name="Zhao Jin" userId="cd05a825-544c-438a-9ba1-08e63db50b47" providerId="ADAL" clId="{6295BD38-BBB5-4519-B75D-27F66073E036}" dt="2021-03-11T05:37:06.533" v="5182" actId="207"/>
          <ac:spMkLst>
            <pc:docMk/>
            <pc:sldMk cId="2687128976" sldId="637"/>
            <ac:spMk id="49" creationId="{5A128C97-4FEB-4244-9E47-3622012545DD}"/>
          </ac:spMkLst>
        </pc:spChg>
        <pc:spChg chg="mod">
          <ac:chgData name="Zhao Jin" userId="cd05a825-544c-438a-9ba1-08e63db50b47" providerId="ADAL" clId="{6295BD38-BBB5-4519-B75D-27F66073E036}" dt="2021-03-11T05:37:06.533" v="5182" actId="207"/>
          <ac:spMkLst>
            <pc:docMk/>
            <pc:sldMk cId="2687128976" sldId="637"/>
            <ac:spMk id="50" creationId="{9E74015E-993B-4336-A84B-3929B4EBBDB8}"/>
          </ac:spMkLst>
        </pc:spChg>
        <pc:spChg chg="del mod">
          <ac:chgData name="Zhao Jin" userId="cd05a825-544c-438a-9ba1-08e63db50b47" providerId="ADAL" clId="{6295BD38-BBB5-4519-B75D-27F66073E036}" dt="2021-03-11T05:36:24.351" v="5079" actId="478"/>
          <ac:spMkLst>
            <pc:docMk/>
            <pc:sldMk cId="2687128976" sldId="637"/>
            <ac:spMk id="51" creationId="{5CE82CDE-207B-44AE-9639-D721A82F57A5}"/>
          </ac:spMkLst>
        </pc:spChg>
        <pc:spChg chg="del mod topLvl">
          <ac:chgData name="Zhao Jin" userId="cd05a825-544c-438a-9ba1-08e63db50b47" providerId="ADAL" clId="{6295BD38-BBB5-4519-B75D-27F66073E036}" dt="2021-03-11T05:36:25.432" v="5080" actId="478"/>
          <ac:spMkLst>
            <pc:docMk/>
            <pc:sldMk cId="2687128976" sldId="637"/>
            <ac:spMk id="52" creationId="{F75ECAE6-B4B9-4B86-8CE5-2701F116BECC}"/>
          </ac:spMkLst>
        </pc:spChg>
        <pc:spChg chg="del mod topLvl">
          <ac:chgData name="Zhao Jin" userId="cd05a825-544c-438a-9ba1-08e63db50b47" providerId="ADAL" clId="{6295BD38-BBB5-4519-B75D-27F66073E036}" dt="2021-03-11T05:35:45.212" v="5036" actId="478"/>
          <ac:spMkLst>
            <pc:docMk/>
            <pc:sldMk cId="2687128976" sldId="637"/>
            <ac:spMk id="56" creationId="{595F1094-4839-4CDB-9430-87223889D568}"/>
          </ac:spMkLst>
        </pc:spChg>
        <pc:spChg chg="del mod">
          <ac:chgData name="Zhao Jin" userId="cd05a825-544c-438a-9ba1-08e63db50b47" providerId="ADAL" clId="{6295BD38-BBB5-4519-B75D-27F66073E036}" dt="2021-03-11T05:35:41.030" v="5033" actId="478"/>
          <ac:spMkLst>
            <pc:docMk/>
            <pc:sldMk cId="2687128976" sldId="637"/>
            <ac:spMk id="57" creationId="{590F6FF5-A1CC-416A-AE68-EA6006B013D6}"/>
          </ac:spMkLst>
        </pc:spChg>
        <pc:spChg chg="del mod topLvl">
          <ac:chgData name="Zhao Jin" userId="cd05a825-544c-438a-9ba1-08e63db50b47" providerId="ADAL" clId="{6295BD38-BBB5-4519-B75D-27F66073E036}" dt="2021-03-11T05:41:59.597" v="5314" actId="478"/>
          <ac:spMkLst>
            <pc:docMk/>
            <pc:sldMk cId="2687128976" sldId="637"/>
            <ac:spMk id="58" creationId="{8FB655D0-26F8-4D9C-9393-005FAA7470FA}"/>
          </ac:spMkLst>
        </pc:spChg>
        <pc:spChg chg="del mod">
          <ac:chgData name="Zhao Jin" userId="cd05a825-544c-438a-9ba1-08e63db50b47" providerId="ADAL" clId="{6295BD38-BBB5-4519-B75D-27F66073E036}" dt="2021-03-11T05:35:59.300" v="5041" actId="478"/>
          <ac:spMkLst>
            <pc:docMk/>
            <pc:sldMk cId="2687128976" sldId="637"/>
            <ac:spMk id="59" creationId="{5A77970B-B91A-4716-BBDC-EED20F186107}"/>
          </ac:spMkLst>
        </pc:spChg>
        <pc:spChg chg="mod">
          <ac:chgData name="Zhao Jin" userId="cd05a825-544c-438a-9ba1-08e63db50b47" providerId="ADAL" clId="{6295BD38-BBB5-4519-B75D-27F66073E036}" dt="2021-03-11T05:37:32.690" v="5186" actId="207"/>
          <ac:spMkLst>
            <pc:docMk/>
            <pc:sldMk cId="2687128976" sldId="637"/>
            <ac:spMk id="61" creationId="{42F58F2F-D064-4594-ABA7-1C0D7E022458}"/>
          </ac:spMkLst>
        </pc:spChg>
        <pc:spChg chg="mod">
          <ac:chgData name="Zhao Jin" userId="cd05a825-544c-438a-9ba1-08e63db50b47" providerId="ADAL" clId="{6295BD38-BBB5-4519-B75D-27F66073E036}" dt="2021-03-11T05:37:32.690" v="5186" actId="207"/>
          <ac:spMkLst>
            <pc:docMk/>
            <pc:sldMk cId="2687128976" sldId="637"/>
            <ac:spMk id="62" creationId="{1045B81C-5187-409A-A7B9-0E3B46C73D06}"/>
          </ac:spMkLst>
        </pc:spChg>
        <pc:spChg chg="mod">
          <ac:chgData name="Zhao Jin" userId="cd05a825-544c-438a-9ba1-08e63db50b47" providerId="ADAL" clId="{6295BD38-BBB5-4519-B75D-27F66073E036}" dt="2021-03-11T05:37:12.224" v="5183" actId="207"/>
          <ac:spMkLst>
            <pc:docMk/>
            <pc:sldMk cId="2687128976" sldId="637"/>
            <ac:spMk id="63" creationId="{87150818-65A0-4B9D-8529-F367683B722A}"/>
          </ac:spMkLst>
        </pc:spChg>
        <pc:spChg chg="mod">
          <ac:chgData name="Zhao Jin" userId="cd05a825-544c-438a-9ba1-08e63db50b47" providerId="ADAL" clId="{6295BD38-BBB5-4519-B75D-27F66073E036}" dt="2021-03-11T05:37:12.224" v="5183" actId="207"/>
          <ac:spMkLst>
            <pc:docMk/>
            <pc:sldMk cId="2687128976" sldId="637"/>
            <ac:spMk id="64" creationId="{D179D947-7335-4B59-AC33-35AD25BDD490}"/>
          </ac:spMkLst>
        </pc:spChg>
        <pc:spChg chg="mod">
          <ac:chgData name="Zhao Jin" userId="cd05a825-544c-438a-9ba1-08e63db50b47" providerId="ADAL" clId="{6295BD38-BBB5-4519-B75D-27F66073E036}" dt="2021-03-11T05:37:12.224" v="5183" actId="207"/>
          <ac:spMkLst>
            <pc:docMk/>
            <pc:sldMk cId="2687128976" sldId="637"/>
            <ac:spMk id="65" creationId="{289D77C6-1F4F-4739-AFDA-1E505E4F42BA}"/>
          </ac:spMkLst>
        </pc:spChg>
        <pc:spChg chg="mod">
          <ac:chgData name="Zhao Jin" userId="cd05a825-544c-438a-9ba1-08e63db50b47" providerId="ADAL" clId="{6295BD38-BBB5-4519-B75D-27F66073E036}" dt="2021-03-11T05:34:53.791" v="4986"/>
          <ac:spMkLst>
            <pc:docMk/>
            <pc:sldMk cId="2687128976" sldId="637"/>
            <ac:spMk id="67" creationId="{F8646E8C-16A4-4037-B3C0-BE08393320F5}"/>
          </ac:spMkLst>
        </pc:spChg>
        <pc:spChg chg="mod">
          <ac:chgData name="Zhao Jin" userId="cd05a825-544c-438a-9ba1-08e63db50b47" providerId="ADAL" clId="{6295BD38-BBB5-4519-B75D-27F66073E036}" dt="2021-03-11T05:39:31.095" v="5234" actId="20577"/>
          <ac:spMkLst>
            <pc:docMk/>
            <pc:sldMk cId="2687128976" sldId="637"/>
            <ac:spMk id="68" creationId="{6DA31C0E-C913-4183-8B1A-5AB40EF62762}"/>
          </ac:spMkLst>
        </pc:spChg>
        <pc:spChg chg="mod">
          <ac:chgData name="Zhao Jin" userId="cd05a825-544c-438a-9ba1-08e63db50b47" providerId="ADAL" clId="{6295BD38-BBB5-4519-B75D-27F66073E036}" dt="2021-03-11T05:35:11.598" v="5022" actId="1076"/>
          <ac:spMkLst>
            <pc:docMk/>
            <pc:sldMk cId="2687128976" sldId="637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6295BD38-BBB5-4519-B75D-27F66073E036}" dt="2021-03-11T05:35:36.930" v="5032" actId="478"/>
          <ac:grpSpMkLst>
            <pc:docMk/>
            <pc:sldMk cId="2687128976" sldId="637"/>
            <ac:grpSpMk id="8" creationId="{5AC3090D-FB33-4C1F-BA72-B19811C28D8B}"/>
          </ac:grpSpMkLst>
        </pc:grpChg>
        <pc:grpChg chg="del mod">
          <ac:chgData name="Zhao Jin" userId="cd05a825-544c-438a-9ba1-08e63db50b47" providerId="ADAL" clId="{6295BD38-BBB5-4519-B75D-27F66073E036}" dt="2021-03-11T05:35:35.855" v="5031" actId="478"/>
          <ac:grpSpMkLst>
            <pc:docMk/>
            <pc:sldMk cId="2687128976" sldId="637"/>
            <ac:grpSpMk id="9" creationId="{F4D00B88-8344-48F8-91AD-224143635276}"/>
          </ac:grpSpMkLst>
        </pc:grpChg>
        <pc:grpChg chg="del mod topLvl">
          <ac:chgData name="Zhao Jin" userId="cd05a825-544c-438a-9ba1-08e63db50b47" providerId="ADAL" clId="{6295BD38-BBB5-4519-B75D-27F66073E036}" dt="2021-03-11T05:41:54.773" v="5311" actId="478"/>
          <ac:grpSpMkLst>
            <pc:docMk/>
            <pc:sldMk cId="2687128976" sldId="637"/>
            <ac:grpSpMk id="10" creationId="{EF8B15D8-DE59-4948-8542-9930B8918F78}"/>
          </ac:grpSpMkLst>
        </pc:grpChg>
        <pc:grpChg chg="mod topLvl">
          <ac:chgData name="Zhao Jin" userId="cd05a825-544c-438a-9ba1-08e63db50b47" providerId="ADAL" clId="{6295BD38-BBB5-4519-B75D-27F66073E036}" dt="2021-03-11T05:41:54.773" v="5311" actId="478"/>
          <ac:grpSpMkLst>
            <pc:docMk/>
            <pc:sldMk cId="2687128976" sldId="637"/>
            <ac:grpSpMk id="14" creationId="{F4FFE805-631C-4549-A618-AA681FE4D558}"/>
          </ac:grpSpMkLst>
        </pc:grpChg>
        <pc:grpChg chg="add mod">
          <ac:chgData name="Zhao Jin" userId="cd05a825-544c-438a-9ba1-08e63db50b47" providerId="ADAL" clId="{6295BD38-BBB5-4519-B75D-27F66073E036}" dt="2021-03-11T05:35:14.871" v="5029" actId="1036"/>
          <ac:grpSpMkLst>
            <pc:docMk/>
            <pc:sldMk cId="2687128976" sldId="637"/>
            <ac:grpSpMk id="23" creationId="{527750FD-B912-4CD6-9454-1E13ADC2EEDF}"/>
          </ac:grpSpMkLst>
        </pc:grpChg>
        <pc:grpChg chg="mod">
          <ac:chgData name="Zhao Jin" userId="cd05a825-544c-438a-9ba1-08e63db50b47" providerId="ADAL" clId="{6295BD38-BBB5-4519-B75D-27F66073E036}" dt="2021-03-11T05:34:13.553" v="4900"/>
          <ac:grpSpMkLst>
            <pc:docMk/>
            <pc:sldMk cId="2687128976" sldId="637"/>
            <ac:grpSpMk id="24" creationId="{BEA274BE-48BD-49E9-988A-B87449CB115A}"/>
          </ac:grpSpMkLst>
        </pc:grpChg>
        <pc:grpChg chg="mod">
          <ac:chgData name="Zhao Jin" userId="cd05a825-544c-438a-9ba1-08e63db50b47" providerId="ADAL" clId="{6295BD38-BBB5-4519-B75D-27F66073E036}" dt="2021-03-11T05:34:13.553" v="4900"/>
          <ac:grpSpMkLst>
            <pc:docMk/>
            <pc:sldMk cId="2687128976" sldId="637"/>
            <ac:grpSpMk id="25" creationId="{BE97BDB1-7CDB-4C1F-9EA9-9846F07AE2B0}"/>
          </ac:grpSpMkLst>
        </pc:grpChg>
        <pc:grpChg chg="mod">
          <ac:chgData name="Zhao Jin" userId="cd05a825-544c-438a-9ba1-08e63db50b47" providerId="ADAL" clId="{6295BD38-BBB5-4519-B75D-27F66073E036}" dt="2021-03-11T05:34:13.553" v="4900"/>
          <ac:grpSpMkLst>
            <pc:docMk/>
            <pc:sldMk cId="2687128976" sldId="637"/>
            <ac:grpSpMk id="30" creationId="{0EA02EC1-D9C7-49AD-85D9-837348869041}"/>
          </ac:grpSpMkLst>
        </pc:grpChg>
        <pc:grpChg chg="add mod">
          <ac:chgData name="Zhao Jin" userId="cd05a825-544c-438a-9ba1-08e63db50b47" providerId="ADAL" clId="{6295BD38-BBB5-4519-B75D-27F66073E036}" dt="2021-03-11T05:35:14.871" v="5029" actId="1036"/>
          <ac:grpSpMkLst>
            <pc:docMk/>
            <pc:sldMk cId="2687128976" sldId="637"/>
            <ac:grpSpMk id="36" creationId="{2014848C-D6DB-466A-92C7-3641C7640051}"/>
          </ac:grpSpMkLst>
        </pc:grpChg>
        <pc:grpChg chg="add del mod">
          <ac:chgData name="Zhao Jin" userId="cd05a825-544c-438a-9ba1-08e63db50b47" providerId="ADAL" clId="{6295BD38-BBB5-4519-B75D-27F66073E036}" dt="2021-03-11T05:36:25.432" v="5080" actId="478"/>
          <ac:grpSpMkLst>
            <pc:docMk/>
            <pc:sldMk cId="2687128976" sldId="637"/>
            <ac:grpSpMk id="41" creationId="{DF716FE0-E147-48B0-ABCA-D81A8479F169}"/>
          </ac:grpSpMkLst>
        </pc:grpChg>
        <pc:grpChg chg="del mod">
          <ac:chgData name="Zhao Jin" userId="cd05a825-544c-438a-9ba1-08e63db50b47" providerId="ADAL" clId="{6295BD38-BBB5-4519-B75D-27F66073E036}" dt="2021-03-11T05:36:24.351" v="5079" actId="478"/>
          <ac:grpSpMkLst>
            <pc:docMk/>
            <pc:sldMk cId="2687128976" sldId="637"/>
            <ac:grpSpMk id="42" creationId="{D79D3920-A30F-43F8-8393-8C72C9D03C34}"/>
          </ac:grpSpMkLst>
        </pc:grpChg>
        <pc:grpChg chg="del mod topLvl">
          <ac:chgData name="Zhao Jin" userId="cd05a825-544c-438a-9ba1-08e63db50b47" providerId="ADAL" clId="{6295BD38-BBB5-4519-B75D-27F66073E036}" dt="2021-03-11T05:42:00.765" v="5315" actId="478"/>
          <ac:grpSpMkLst>
            <pc:docMk/>
            <pc:sldMk cId="2687128976" sldId="637"/>
            <ac:grpSpMk id="43" creationId="{6E779557-B73A-4B42-A3AA-C7B9C751B292}"/>
          </ac:grpSpMkLst>
        </pc:grpChg>
        <pc:grpChg chg="mod topLvl">
          <ac:chgData name="Zhao Jin" userId="cd05a825-544c-438a-9ba1-08e63db50b47" providerId="ADAL" clId="{6295BD38-BBB5-4519-B75D-27F66073E036}" dt="2021-03-11T05:42:00.765" v="5315" actId="478"/>
          <ac:grpSpMkLst>
            <pc:docMk/>
            <pc:sldMk cId="2687128976" sldId="637"/>
            <ac:grpSpMk id="45" creationId="{56F2727A-B8AA-499C-8643-6AD7541079D1}"/>
          </ac:grpSpMkLst>
        </pc:grpChg>
        <pc:grpChg chg="add del mod">
          <ac:chgData name="Zhao Jin" userId="cd05a825-544c-438a-9ba1-08e63db50b47" providerId="ADAL" clId="{6295BD38-BBB5-4519-B75D-27F66073E036}" dt="2021-03-11T05:35:45.212" v="5036" actId="478"/>
          <ac:grpSpMkLst>
            <pc:docMk/>
            <pc:sldMk cId="2687128976" sldId="637"/>
            <ac:grpSpMk id="53" creationId="{20009FEF-4F47-4113-83EC-2A175D8B578F}"/>
          </ac:grpSpMkLst>
        </pc:grpChg>
        <pc:grpChg chg="add del mod topLvl">
          <ac:chgData name="Zhao Jin" userId="cd05a825-544c-438a-9ba1-08e63db50b47" providerId="ADAL" clId="{6295BD38-BBB5-4519-B75D-27F66073E036}" dt="2021-03-11T05:41:59.597" v="5314" actId="478"/>
          <ac:grpSpMkLst>
            <pc:docMk/>
            <pc:sldMk cId="2687128976" sldId="637"/>
            <ac:grpSpMk id="54" creationId="{4C03B2AE-3B89-48C4-9A90-734DF7929AF4}"/>
          </ac:grpSpMkLst>
        </pc:grpChg>
        <pc:grpChg chg="del mod">
          <ac:chgData name="Zhao Jin" userId="cd05a825-544c-438a-9ba1-08e63db50b47" providerId="ADAL" clId="{6295BD38-BBB5-4519-B75D-27F66073E036}" dt="2021-03-11T05:35:41.030" v="5033" actId="478"/>
          <ac:grpSpMkLst>
            <pc:docMk/>
            <pc:sldMk cId="2687128976" sldId="637"/>
            <ac:grpSpMk id="55" creationId="{69DE38A9-2DF5-4657-8C0B-3CD6D49269AD}"/>
          </ac:grpSpMkLst>
        </pc:grpChg>
        <pc:grpChg chg="mod topLvl">
          <ac:chgData name="Zhao Jin" userId="cd05a825-544c-438a-9ba1-08e63db50b47" providerId="ADAL" clId="{6295BD38-BBB5-4519-B75D-27F66073E036}" dt="2021-03-11T05:41:59.597" v="5314" actId="478"/>
          <ac:grpSpMkLst>
            <pc:docMk/>
            <pc:sldMk cId="2687128976" sldId="637"/>
            <ac:grpSpMk id="60" creationId="{0DC4C0D8-999F-447F-8BFC-5A656C77F7EA}"/>
          </ac:grpSpMkLst>
        </pc:grpChg>
        <pc:grpChg chg="add mod">
          <ac:chgData name="Zhao Jin" userId="cd05a825-544c-438a-9ba1-08e63db50b47" providerId="ADAL" clId="{6295BD38-BBB5-4519-B75D-27F66073E036}" dt="2021-03-11T05:36:33.661" v="5120" actId="1076"/>
          <ac:grpSpMkLst>
            <pc:docMk/>
            <pc:sldMk cId="2687128976" sldId="637"/>
            <ac:grpSpMk id="66" creationId="{57DBD273-353A-4FB5-8B7C-F213532ED421}"/>
          </ac:grpSpMkLst>
        </pc:grpChg>
        <pc:cxnChg chg="add mod">
          <ac:chgData name="Zhao Jin" userId="cd05a825-544c-438a-9ba1-08e63db50b47" providerId="ADAL" clId="{6295BD38-BBB5-4519-B75D-27F66073E036}" dt="2021-03-22T04:43:22.249" v="6795" actId="14100"/>
          <ac:cxnSpMkLst>
            <pc:docMk/>
            <pc:sldMk cId="2687128976" sldId="637"/>
            <ac:cxnSpMk id="44" creationId="{07C6FFD7-4ADB-49B8-BD8B-67BA323C3644}"/>
          </ac:cxnSpMkLst>
        </pc:cxnChg>
        <pc:cxnChg chg="add mod">
          <ac:chgData name="Zhao Jin" userId="cd05a825-544c-438a-9ba1-08e63db50b47" providerId="ADAL" clId="{6295BD38-BBB5-4519-B75D-27F66073E036}" dt="2021-03-22T04:43:29.780" v="6799" actId="14100"/>
          <ac:cxnSpMkLst>
            <pc:docMk/>
            <pc:sldMk cId="2687128976" sldId="637"/>
            <ac:cxnSpMk id="51" creationId="{848C8DF1-75C9-405E-8821-864F9FA9AD54}"/>
          </ac:cxnSpMkLst>
        </pc:cxn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3737971943" sldId="637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3737971943" sldId="637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6295BD38-BBB5-4519-B75D-27F66073E036}" dt="2021-03-22T04:43:12.865" v="6793" actId="692"/>
        <pc:sldMkLst>
          <pc:docMk/>
          <pc:sldMk cId="2501207953" sldId="638"/>
        </pc:sldMkLst>
        <pc:spChg chg="del topLvl">
          <ac:chgData name="Zhao Jin" userId="cd05a825-544c-438a-9ba1-08e63db50b47" providerId="ADAL" clId="{6295BD38-BBB5-4519-B75D-27F66073E036}" dt="2021-03-11T05:42:17.101" v="5319" actId="478"/>
          <ac:spMkLst>
            <pc:docMk/>
            <pc:sldMk cId="2501207953" sldId="638"/>
            <ac:spMk id="11" creationId="{52B8B0B9-E541-4EC4-8F03-C6B93E235E29}"/>
          </ac:spMkLst>
        </pc:spChg>
        <pc:spChg chg="mod">
          <ac:chgData name="Zhao Jin" userId="cd05a825-544c-438a-9ba1-08e63db50b47" providerId="ADAL" clId="{6295BD38-BBB5-4519-B75D-27F66073E036}" dt="2021-03-11T05:38:32.203" v="5204" actId="20577"/>
          <ac:spMkLst>
            <pc:docMk/>
            <pc:sldMk cId="2501207953" sldId="638"/>
            <ac:spMk id="15" creationId="{49E9F815-6FED-475C-BE16-279763C81B02}"/>
          </ac:spMkLst>
        </pc:spChg>
        <pc:spChg chg="mod">
          <ac:chgData name="Zhao Jin" userId="cd05a825-544c-438a-9ba1-08e63db50b47" providerId="ADAL" clId="{6295BD38-BBB5-4519-B75D-27F66073E036}" dt="2021-03-11T05:38:34.406" v="5205" actId="20577"/>
          <ac:spMkLst>
            <pc:docMk/>
            <pc:sldMk cId="2501207953" sldId="638"/>
            <ac:spMk id="16" creationId="{1989F1DC-5724-4625-B65E-7A48AC6A6A3D}"/>
          </ac:spMkLst>
        </pc:spChg>
        <pc:spChg chg="mod">
          <ac:chgData name="Zhao Jin" userId="cd05a825-544c-438a-9ba1-08e63db50b47" providerId="ADAL" clId="{6295BD38-BBB5-4519-B75D-27F66073E036}" dt="2021-03-11T05:38:42.854" v="5210" actId="207"/>
          <ac:spMkLst>
            <pc:docMk/>
            <pc:sldMk cId="2501207953" sldId="638"/>
            <ac:spMk id="18" creationId="{DF51DAE4-0283-4148-B674-080D5301E357}"/>
          </ac:spMkLst>
        </pc:spChg>
        <pc:spChg chg="mod">
          <ac:chgData name="Zhao Jin" userId="cd05a825-544c-438a-9ba1-08e63db50b47" providerId="ADAL" clId="{6295BD38-BBB5-4519-B75D-27F66073E036}" dt="2021-03-11T05:38:42.854" v="5210" actId="207"/>
          <ac:spMkLst>
            <pc:docMk/>
            <pc:sldMk cId="2501207953" sldId="638"/>
            <ac:spMk id="19" creationId="{76E0D9DC-B137-4924-8EEA-62ACA049E131}"/>
          </ac:spMkLst>
        </pc:spChg>
        <pc:spChg chg="del">
          <ac:chgData name="Zhao Jin" userId="cd05a825-544c-438a-9ba1-08e63db50b47" providerId="ADAL" clId="{6295BD38-BBB5-4519-B75D-27F66073E036}" dt="2021-03-11T05:42:15.854" v="5318" actId="478"/>
          <ac:spMkLst>
            <pc:docMk/>
            <pc:sldMk cId="2501207953" sldId="638"/>
            <ac:spMk id="28" creationId="{07D0F2B9-6845-4B8D-9558-E13F9EB74032}"/>
          </ac:spMkLst>
        </pc:spChg>
        <pc:spChg chg="del">
          <ac:chgData name="Zhao Jin" userId="cd05a825-544c-438a-9ba1-08e63db50b47" providerId="ADAL" clId="{6295BD38-BBB5-4519-B75D-27F66073E036}" dt="2021-03-11T05:42:10.052" v="5316" actId="478"/>
          <ac:spMkLst>
            <pc:docMk/>
            <pc:sldMk cId="2501207953" sldId="638"/>
            <ac:spMk id="29" creationId="{76EEBB11-AB04-41E9-8BFD-E955CAD80BAA}"/>
          </ac:spMkLst>
        </pc:spChg>
        <pc:spChg chg="mod">
          <ac:chgData name="Zhao Jin" userId="cd05a825-544c-438a-9ba1-08e63db50b47" providerId="ADAL" clId="{6295BD38-BBB5-4519-B75D-27F66073E036}" dt="2021-03-11T05:38:28.439" v="5203" actId="207"/>
          <ac:spMkLst>
            <pc:docMk/>
            <pc:sldMk cId="2501207953" sldId="638"/>
            <ac:spMk id="31" creationId="{818F942E-67D7-4288-901C-CE4E1B085D58}"/>
          </ac:spMkLst>
        </pc:spChg>
        <pc:spChg chg="add del mod">
          <ac:chgData name="Zhao Jin" userId="cd05a825-544c-438a-9ba1-08e63db50b47" providerId="ADAL" clId="{6295BD38-BBB5-4519-B75D-27F66073E036}" dt="2021-03-11T05:38:28.439" v="5203" actId="207"/>
          <ac:spMkLst>
            <pc:docMk/>
            <pc:sldMk cId="2501207953" sldId="638"/>
            <ac:spMk id="32" creationId="{A591DD00-A0A1-4199-9309-05AA47BCAFC7}"/>
          </ac:spMkLst>
        </pc:spChg>
        <pc:spChg chg="mod">
          <ac:chgData name="Zhao Jin" userId="cd05a825-544c-438a-9ba1-08e63db50b47" providerId="ADAL" clId="{6295BD38-BBB5-4519-B75D-27F66073E036}" dt="2021-03-11T05:38:28.439" v="5203" actId="207"/>
          <ac:spMkLst>
            <pc:docMk/>
            <pc:sldMk cId="2501207953" sldId="638"/>
            <ac:spMk id="33" creationId="{F692C2B2-9594-471C-9396-D70AEA7C4156}"/>
          </ac:spMkLst>
        </pc:spChg>
        <pc:spChg chg="mod">
          <ac:chgData name="Zhao Jin" userId="cd05a825-544c-438a-9ba1-08e63db50b47" providerId="ADAL" clId="{6295BD38-BBB5-4519-B75D-27F66073E036}" dt="2021-03-11T05:38:18.149" v="5200" actId="1076"/>
          <ac:spMkLst>
            <pc:docMk/>
            <pc:sldMk cId="2501207953" sldId="638"/>
            <ac:spMk id="37" creationId="{F54BFB11-604B-4D25-B705-C4D7A4D1D6B2}"/>
          </ac:spMkLst>
        </pc:spChg>
        <pc:spChg chg="mod">
          <ac:chgData name="Zhao Jin" userId="cd05a825-544c-438a-9ba1-08e63db50b47" providerId="ADAL" clId="{6295BD38-BBB5-4519-B75D-27F66073E036}" dt="2021-03-11T05:38:20.451" v="5201" actId="20577"/>
          <ac:spMkLst>
            <pc:docMk/>
            <pc:sldMk cId="2501207953" sldId="638"/>
            <ac:spMk id="38" creationId="{9A41B016-6198-48D4-A481-8E3A247241B3}"/>
          </ac:spMkLst>
        </pc:spChg>
        <pc:spChg chg="mod">
          <ac:chgData name="Zhao Jin" userId="cd05a825-544c-438a-9ba1-08e63db50b47" providerId="ADAL" clId="{6295BD38-BBB5-4519-B75D-27F66073E036}" dt="2021-03-11T05:40:04.115" v="5251" actId="20577"/>
          <ac:spMkLst>
            <pc:docMk/>
            <pc:sldMk cId="2501207953" sldId="638"/>
            <ac:spMk id="40" creationId="{09A18C55-E8AA-4DEE-BD7A-6B2B65CBE7A5}"/>
          </ac:spMkLst>
        </pc:spChg>
        <pc:spChg chg="del topLvl">
          <ac:chgData name="Zhao Jin" userId="cd05a825-544c-438a-9ba1-08e63db50b47" providerId="ADAL" clId="{6295BD38-BBB5-4519-B75D-27F66073E036}" dt="2021-03-11T05:42:20.167" v="5321" actId="478"/>
          <ac:spMkLst>
            <pc:docMk/>
            <pc:sldMk cId="2501207953" sldId="638"/>
            <ac:spMk id="44" creationId="{F35BA1BA-5C54-4EE1-BC99-828732B31D61}"/>
          </ac:spMkLst>
        </pc:spChg>
        <pc:spChg chg="mod">
          <ac:chgData name="Zhao Jin" userId="cd05a825-544c-438a-9ba1-08e63db50b47" providerId="ADAL" clId="{6295BD38-BBB5-4519-B75D-27F66073E036}" dt="2021-03-11T05:39:11.011" v="5224" actId="20577"/>
          <ac:spMkLst>
            <pc:docMk/>
            <pc:sldMk cId="2501207953" sldId="638"/>
            <ac:spMk id="46" creationId="{C60FF66F-8FBA-4BAC-A7E8-FB775D78F37D}"/>
          </ac:spMkLst>
        </pc:spChg>
        <pc:spChg chg="mod">
          <ac:chgData name="Zhao Jin" userId="cd05a825-544c-438a-9ba1-08e63db50b47" providerId="ADAL" clId="{6295BD38-BBB5-4519-B75D-27F66073E036}" dt="2021-03-11T05:39:14.362" v="5227" actId="20577"/>
          <ac:spMkLst>
            <pc:docMk/>
            <pc:sldMk cId="2501207953" sldId="638"/>
            <ac:spMk id="47" creationId="{13EE91E7-C394-4EEF-8B1F-42C4885F2F67}"/>
          </ac:spMkLst>
        </pc:spChg>
        <pc:spChg chg="mod">
          <ac:chgData name="Zhao Jin" userId="cd05a825-544c-438a-9ba1-08e63db50b47" providerId="ADAL" clId="{6295BD38-BBB5-4519-B75D-27F66073E036}" dt="2021-03-11T05:39:15.770" v="5228" actId="20577"/>
          <ac:spMkLst>
            <pc:docMk/>
            <pc:sldMk cId="2501207953" sldId="638"/>
            <ac:spMk id="48" creationId="{65CB3105-68E8-4E6F-A830-1896D36A2613}"/>
          </ac:spMkLst>
        </pc:spChg>
        <pc:spChg chg="mod">
          <ac:chgData name="Zhao Jin" userId="cd05a825-544c-438a-9ba1-08e63db50b47" providerId="ADAL" clId="{6295BD38-BBB5-4519-B75D-27F66073E036}" dt="2021-03-11T05:39:17.090" v="5229" actId="20577"/>
          <ac:spMkLst>
            <pc:docMk/>
            <pc:sldMk cId="2501207953" sldId="638"/>
            <ac:spMk id="49" creationId="{5A128C97-4FEB-4244-9E47-3622012545DD}"/>
          </ac:spMkLst>
        </pc:spChg>
        <pc:spChg chg="mod">
          <ac:chgData name="Zhao Jin" userId="cd05a825-544c-438a-9ba1-08e63db50b47" providerId="ADAL" clId="{6295BD38-BBB5-4519-B75D-27F66073E036}" dt="2021-03-11T05:39:18.885" v="5231" actId="20577"/>
          <ac:spMkLst>
            <pc:docMk/>
            <pc:sldMk cId="2501207953" sldId="638"/>
            <ac:spMk id="50" creationId="{9E74015E-993B-4336-A84B-3929B4EBBDB8}"/>
          </ac:spMkLst>
        </pc:spChg>
        <pc:spChg chg="add mod">
          <ac:chgData name="Zhao Jin" userId="cd05a825-544c-438a-9ba1-08e63db50b47" providerId="ADAL" clId="{6295BD38-BBB5-4519-B75D-27F66073E036}" dt="2021-03-11T05:42:11.157" v="5317"/>
          <ac:spMkLst>
            <pc:docMk/>
            <pc:sldMk cId="2501207953" sldId="638"/>
            <ac:spMk id="51" creationId="{85915740-7C92-44C1-B9E8-98C06D547166}"/>
          </ac:spMkLst>
        </pc:spChg>
        <pc:spChg chg="del topLvl">
          <ac:chgData name="Zhao Jin" userId="cd05a825-544c-438a-9ba1-08e63db50b47" providerId="ADAL" clId="{6295BD38-BBB5-4519-B75D-27F66073E036}" dt="2021-03-11T05:42:18.444" v="5320" actId="478"/>
          <ac:spMkLst>
            <pc:docMk/>
            <pc:sldMk cId="2501207953" sldId="638"/>
            <ac:spMk id="58" creationId="{8FB655D0-26F8-4D9C-9393-005FAA7470FA}"/>
          </ac:spMkLst>
        </pc:spChg>
        <pc:spChg chg="mod">
          <ac:chgData name="Zhao Jin" userId="cd05a825-544c-438a-9ba1-08e63db50b47" providerId="ADAL" clId="{6295BD38-BBB5-4519-B75D-27F66073E036}" dt="2021-03-11T05:39:01.893" v="5216" actId="20577"/>
          <ac:spMkLst>
            <pc:docMk/>
            <pc:sldMk cId="2501207953" sldId="638"/>
            <ac:spMk id="61" creationId="{42F58F2F-D064-4594-ABA7-1C0D7E022458}"/>
          </ac:spMkLst>
        </pc:spChg>
        <pc:spChg chg="mod">
          <ac:chgData name="Zhao Jin" userId="cd05a825-544c-438a-9ba1-08e63db50b47" providerId="ADAL" clId="{6295BD38-BBB5-4519-B75D-27F66073E036}" dt="2021-03-11T05:39:05.381" v="5218" actId="6549"/>
          <ac:spMkLst>
            <pc:docMk/>
            <pc:sldMk cId="2501207953" sldId="638"/>
            <ac:spMk id="62" creationId="{1045B81C-5187-409A-A7B9-0E3B46C73D06}"/>
          </ac:spMkLst>
        </pc:spChg>
        <pc:spChg chg="mod">
          <ac:chgData name="Zhao Jin" userId="cd05a825-544c-438a-9ba1-08e63db50b47" providerId="ADAL" clId="{6295BD38-BBB5-4519-B75D-27F66073E036}" dt="2021-03-11T05:38:50.729" v="5212" actId="207"/>
          <ac:spMkLst>
            <pc:docMk/>
            <pc:sldMk cId="2501207953" sldId="638"/>
            <ac:spMk id="63" creationId="{87150818-65A0-4B9D-8529-F367683B722A}"/>
          </ac:spMkLst>
        </pc:spChg>
        <pc:spChg chg="mod">
          <ac:chgData name="Zhao Jin" userId="cd05a825-544c-438a-9ba1-08e63db50b47" providerId="ADAL" clId="{6295BD38-BBB5-4519-B75D-27F66073E036}" dt="2021-03-11T05:39:08.501" v="5223" actId="20577"/>
          <ac:spMkLst>
            <pc:docMk/>
            <pc:sldMk cId="2501207953" sldId="638"/>
            <ac:spMk id="64" creationId="{D179D947-7335-4B59-AC33-35AD25BDD490}"/>
          </ac:spMkLst>
        </pc:spChg>
        <pc:spChg chg="mod">
          <ac:chgData name="Zhao Jin" userId="cd05a825-544c-438a-9ba1-08e63db50b47" providerId="ADAL" clId="{6295BD38-BBB5-4519-B75D-27F66073E036}" dt="2021-03-11T05:38:47.603" v="5211" actId="1076"/>
          <ac:spMkLst>
            <pc:docMk/>
            <pc:sldMk cId="2501207953" sldId="638"/>
            <ac:spMk id="67" creationId="{F8646E8C-16A4-4037-B3C0-BE08393320F5}"/>
          </ac:spMkLst>
        </pc:spChg>
        <pc:spChg chg="mod">
          <ac:chgData name="Zhao Jin" userId="cd05a825-544c-438a-9ba1-08e63db50b47" providerId="ADAL" clId="{6295BD38-BBB5-4519-B75D-27F66073E036}" dt="2021-03-11T05:38:21.667" v="5202" actId="20577"/>
          <ac:spMkLst>
            <pc:docMk/>
            <pc:sldMk cId="2501207953" sldId="638"/>
            <ac:spMk id="68" creationId="{6DA31C0E-C913-4183-8B1A-5AB40EF62762}"/>
          </ac:spMkLst>
        </pc:spChg>
        <pc:grpChg chg="del">
          <ac:chgData name="Zhao Jin" userId="cd05a825-544c-438a-9ba1-08e63db50b47" providerId="ADAL" clId="{6295BD38-BBB5-4519-B75D-27F66073E036}" dt="2021-03-11T05:42:17.101" v="5319" actId="478"/>
          <ac:grpSpMkLst>
            <pc:docMk/>
            <pc:sldMk cId="2501207953" sldId="638"/>
            <ac:grpSpMk id="10" creationId="{EF8B15D8-DE59-4948-8542-9930B8918F78}"/>
          </ac:grpSpMkLst>
        </pc:grpChg>
        <pc:grpChg chg="topLvl">
          <ac:chgData name="Zhao Jin" userId="cd05a825-544c-438a-9ba1-08e63db50b47" providerId="ADAL" clId="{6295BD38-BBB5-4519-B75D-27F66073E036}" dt="2021-03-11T05:42:17.101" v="5319" actId="478"/>
          <ac:grpSpMkLst>
            <pc:docMk/>
            <pc:sldMk cId="2501207953" sldId="638"/>
            <ac:grpSpMk id="14" creationId="{F4FFE805-631C-4549-A618-AA681FE4D558}"/>
          </ac:grpSpMkLst>
        </pc:grpChg>
        <pc:grpChg chg="mod">
          <ac:chgData name="Zhao Jin" userId="cd05a825-544c-438a-9ba1-08e63db50b47" providerId="ADAL" clId="{6295BD38-BBB5-4519-B75D-27F66073E036}" dt="2021-03-11T05:38:12.998" v="5198" actId="1076"/>
          <ac:grpSpMkLst>
            <pc:docMk/>
            <pc:sldMk cId="2501207953" sldId="638"/>
            <ac:grpSpMk id="23" creationId="{527750FD-B912-4CD6-9454-1E13ADC2EEDF}"/>
          </ac:grpSpMkLst>
        </pc:grpChg>
        <pc:grpChg chg="del">
          <ac:chgData name="Zhao Jin" userId="cd05a825-544c-438a-9ba1-08e63db50b47" providerId="ADAL" clId="{6295BD38-BBB5-4519-B75D-27F66073E036}" dt="2021-03-11T05:42:15.854" v="5318" actId="478"/>
          <ac:grpSpMkLst>
            <pc:docMk/>
            <pc:sldMk cId="2501207953" sldId="638"/>
            <ac:grpSpMk id="24" creationId="{BEA274BE-48BD-49E9-988A-B87449CB115A}"/>
          </ac:grpSpMkLst>
        </pc:grpChg>
        <pc:grpChg chg="del">
          <ac:chgData name="Zhao Jin" userId="cd05a825-544c-438a-9ba1-08e63db50b47" providerId="ADAL" clId="{6295BD38-BBB5-4519-B75D-27F66073E036}" dt="2021-03-11T05:42:20.167" v="5321" actId="478"/>
          <ac:grpSpMkLst>
            <pc:docMk/>
            <pc:sldMk cId="2501207953" sldId="638"/>
            <ac:grpSpMk id="43" creationId="{6E779557-B73A-4B42-A3AA-C7B9C751B292}"/>
          </ac:grpSpMkLst>
        </pc:grpChg>
        <pc:grpChg chg="topLvl">
          <ac:chgData name="Zhao Jin" userId="cd05a825-544c-438a-9ba1-08e63db50b47" providerId="ADAL" clId="{6295BD38-BBB5-4519-B75D-27F66073E036}" dt="2021-03-11T05:42:20.167" v="5321" actId="478"/>
          <ac:grpSpMkLst>
            <pc:docMk/>
            <pc:sldMk cId="2501207953" sldId="638"/>
            <ac:grpSpMk id="45" creationId="{56F2727A-B8AA-499C-8643-6AD7541079D1}"/>
          </ac:grpSpMkLst>
        </pc:grpChg>
        <pc:grpChg chg="del">
          <ac:chgData name="Zhao Jin" userId="cd05a825-544c-438a-9ba1-08e63db50b47" providerId="ADAL" clId="{6295BD38-BBB5-4519-B75D-27F66073E036}" dt="2021-03-11T05:42:18.444" v="5320" actId="478"/>
          <ac:grpSpMkLst>
            <pc:docMk/>
            <pc:sldMk cId="2501207953" sldId="638"/>
            <ac:grpSpMk id="54" creationId="{4C03B2AE-3B89-48C4-9A90-734DF7929AF4}"/>
          </ac:grpSpMkLst>
        </pc:grpChg>
        <pc:grpChg chg="topLvl">
          <ac:chgData name="Zhao Jin" userId="cd05a825-544c-438a-9ba1-08e63db50b47" providerId="ADAL" clId="{6295BD38-BBB5-4519-B75D-27F66073E036}" dt="2021-03-11T05:42:18.444" v="5320" actId="478"/>
          <ac:grpSpMkLst>
            <pc:docMk/>
            <pc:sldMk cId="2501207953" sldId="638"/>
            <ac:grpSpMk id="60" creationId="{0DC4C0D8-999F-447F-8BFC-5A656C77F7EA}"/>
          </ac:grpSpMkLst>
        </pc:grpChg>
        <pc:cxnChg chg="add mod">
          <ac:chgData name="Zhao Jin" userId="cd05a825-544c-438a-9ba1-08e63db50b47" providerId="ADAL" clId="{6295BD38-BBB5-4519-B75D-27F66073E036}" dt="2021-03-22T04:43:12.865" v="6793" actId="692"/>
          <ac:cxnSpMkLst>
            <pc:docMk/>
            <pc:sldMk cId="2501207953" sldId="638"/>
            <ac:cxnSpMk id="3" creationId="{8989B00E-DD49-430C-893B-C70746D32E59}"/>
          </ac:cxnSpMkLst>
        </pc:cxnChg>
        <pc:cxnChg chg="add mod">
          <ac:chgData name="Zhao Jin" userId="cd05a825-544c-438a-9ba1-08e63db50b47" providerId="ADAL" clId="{6295BD38-BBB5-4519-B75D-27F66073E036}" dt="2021-03-22T04:43:12.865" v="6793" actId="692"/>
          <ac:cxnSpMkLst>
            <pc:docMk/>
            <pc:sldMk cId="2501207953" sldId="638"/>
            <ac:cxnSpMk id="52" creationId="{2808FF4C-3664-4359-A1E2-E00848E26A24}"/>
          </ac:cxnSpMkLst>
        </pc:cxn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1179750071" sldId="639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1179750071" sldId="639"/>
            <ac:spMk id="7" creationId="{00000000-0000-0000-0000-000000000000}"/>
          </ac:spMkLst>
        </pc:spChg>
      </pc:sldChg>
      <pc:sldChg chg="addSp modSp add mod">
        <pc:chgData name="Zhao Jin" userId="cd05a825-544c-438a-9ba1-08e63db50b47" providerId="ADAL" clId="{6295BD38-BBB5-4519-B75D-27F66073E036}" dt="2021-03-22T04:20:49.239" v="6711" actId="14100"/>
        <pc:sldMkLst>
          <pc:docMk/>
          <pc:sldMk cId="2463483696" sldId="639"/>
        </pc:sldMkLst>
        <pc:spChg chg="add mod">
          <ac:chgData name="Zhao Jin" userId="cd05a825-544c-438a-9ba1-08e63db50b47" providerId="ADAL" clId="{6295BD38-BBB5-4519-B75D-27F66073E036}" dt="2021-03-22T04:17:53.829" v="6598" actId="1036"/>
          <ac:spMkLst>
            <pc:docMk/>
            <pc:sldMk cId="2463483696" sldId="639"/>
            <ac:spMk id="2" creationId="{E4147F42-89FB-42C6-B806-7408A6E10C0D}"/>
          </ac:spMkLst>
        </pc:spChg>
        <pc:spChg chg="add mod">
          <ac:chgData name="Zhao Jin" userId="cd05a825-544c-438a-9ba1-08e63db50b47" providerId="ADAL" clId="{6295BD38-BBB5-4519-B75D-27F66073E036}" dt="2021-03-22T04:20:38.578" v="6708" actId="14100"/>
          <ac:spMkLst>
            <pc:docMk/>
            <pc:sldMk cId="2463483696" sldId="639"/>
            <ac:spMk id="8" creationId="{ECA7AAE2-F38B-417D-947C-348A13427B96}"/>
          </ac:spMkLst>
        </pc:spChg>
        <pc:spChg chg="add mod">
          <ac:chgData name="Zhao Jin" userId="cd05a825-544c-438a-9ba1-08e63db50b47" providerId="ADAL" clId="{6295BD38-BBB5-4519-B75D-27F66073E036}" dt="2021-03-22T04:20:49.239" v="6711" actId="14100"/>
          <ac:spMkLst>
            <pc:docMk/>
            <pc:sldMk cId="2463483696" sldId="639"/>
            <ac:spMk id="9" creationId="{6870160C-8CA5-4D75-8EEF-73BCE9665B64}"/>
          </ac:spMkLst>
        </pc:spChg>
        <pc:spChg chg="mod">
          <ac:chgData name="Zhao Jin" userId="cd05a825-544c-438a-9ba1-08e63db50b47" providerId="ADAL" clId="{6295BD38-BBB5-4519-B75D-27F66073E036}" dt="2021-03-11T05:45:38.018" v="5351" actId="207"/>
          <ac:spMkLst>
            <pc:docMk/>
            <pc:sldMk cId="2463483696" sldId="639"/>
            <ac:spMk id="20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44:01.572" v="5337" actId="20577"/>
          <ac:spMkLst>
            <pc:docMk/>
            <pc:sldMk cId="2463483696" sldId="639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6295BD38-BBB5-4519-B75D-27F66073E036}" dt="2021-03-22T04:14:35.258" v="6528" actId="20577"/>
        <pc:sldMkLst>
          <pc:docMk/>
          <pc:sldMk cId="2075688787" sldId="640"/>
        </pc:sldMkLst>
        <pc:spChg chg="add mod">
          <ac:chgData name="Zhao Jin" userId="cd05a825-544c-438a-9ba1-08e63db50b47" providerId="ADAL" clId="{6295BD38-BBB5-4519-B75D-27F66073E036}" dt="2021-03-22T04:14:35.258" v="6528" actId="20577"/>
          <ac:spMkLst>
            <pc:docMk/>
            <pc:sldMk cId="2075688787" sldId="640"/>
            <ac:spMk id="6" creationId="{3F16C5B5-2EEA-4312-B37B-70A0B3089CCC}"/>
          </ac:spMkLst>
        </pc:spChg>
        <pc:spChg chg="del">
          <ac:chgData name="Zhao Jin" userId="cd05a825-544c-438a-9ba1-08e63db50b47" providerId="ADAL" clId="{6295BD38-BBB5-4519-B75D-27F66073E036}" dt="2021-03-11T05:52:20.494" v="5353" actId="478"/>
          <ac:spMkLst>
            <pc:docMk/>
            <pc:sldMk cId="2075688787" sldId="640"/>
            <ac:spMk id="20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52:21.862" v="5355" actId="20577"/>
          <ac:spMkLst>
            <pc:docMk/>
            <pc:sldMk cId="2075688787" sldId="640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3462301147" sldId="640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3462301147" sldId="64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6295BD38-BBB5-4519-B75D-27F66073E036}" dt="2021-03-22T04:19:58.325" v="6703" actId="1036"/>
        <pc:sldMkLst>
          <pc:docMk/>
          <pc:sldMk cId="406905398" sldId="641"/>
        </pc:sldMkLst>
        <pc:spChg chg="del mod">
          <ac:chgData name="Zhao Jin" userId="cd05a825-544c-438a-9ba1-08e63db50b47" providerId="ADAL" clId="{6295BD38-BBB5-4519-B75D-27F66073E036}" dt="2021-03-11T06:03:10.259" v="6352" actId="478"/>
          <ac:spMkLst>
            <pc:docMk/>
            <pc:sldMk cId="406905398" sldId="641"/>
            <ac:spMk id="6" creationId="{3F16C5B5-2EEA-4312-B37B-70A0B3089CCC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9" creationId="{B2B4534F-E9E0-40D2-A9B2-56B5594844CE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10" creationId="{FF2789B4-7582-4FC0-BBDC-97E788878D57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11" creationId="{8DBEE358-E7D8-4AD9-B638-9DDA7526006F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13" creationId="{72042649-9B16-484D-A6EE-D057A70E3757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14" creationId="{D3732F19-BC60-4D55-8023-C5511A72A8A6}"/>
          </ac:spMkLst>
        </pc:spChg>
        <pc:spChg chg="add del 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15" creationId="{343405B6-4543-4775-B8E1-2726BE0EE35C}"/>
          </ac:spMkLst>
        </pc:spChg>
        <pc:spChg chg="add del mod">
          <ac:chgData name="Zhao Jin" userId="cd05a825-544c-438a-9ba1-08e63db50b47" providerId="ADAL" clId="{6295BD38-BBB5-4519-B75D-27F66073E036}" dt="2021-03-11T06:02:06.636" v="6319" actId="478"/>
          <ac:spMkLst>
            <pc:docMk/>
            <pc:sldMk cId="406905398" sldId="641"/>
            <ac:spMk id="16" creationId="{755909C6-DF2C-46D8-BA88-3C9848ED707B}"/>
          </ac:spMkLst>
        </pc:spChg>
        <pc:spChg chg="del mod">
          <ac:chgData name="Zhao Jin" userId="cd05a825-544c-438a-9ba1-08e63db50b47" providerId="ADAL" clId="{6295BD38-BBB5-4519-B75D-27F66073E036}" dt="2021-03-11T06:02:07.716" v="6320" actId="478"/>
          <ac:spMkLst>
            <pc:docMk/>
            <pc:sldMk cId="406905398" sldId="641"/>
            <ac:spMk id="17" creationId="{64FE7D3D-D278-4678-B9BD-AB9D38682164}"/>
          </ac:spMkLst>
        </pc:spChg>
        <pc:spChg chg="del mod">
          <ac:chgData name="Zhao Jin" userId="cd05a825-544c-438a-9ba1-08e63db50b47" providerId="ADAL" clId="{6295BD38-BBB5-4519-B75D-27F66073E036}" dt="2021-03-11T06:02:11.692" v="6324" actId="478"/>
          <ac:spMkLst>
            <pc:docMk/>
            <pc:sldMk cId="406905398" sldId="641"/>
            <ac:spMk id="18" creationId="{6A2729DB-BD6E-4F0E-9244-72EB8D0CECD1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19" creationId="{67B03A73-3A89-49CC-B9FF-D6CE46248515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20" creationId="{50E4CB0C-E77F-4501-B6DB-067F21FE119A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21" creationId="{1B38DAE8-6262-40F6-A349-6BA039A7737A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22" creationId="{CC900F18-9AAF-4AAC-9719-37ACDB50B898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23" creationId="{7F881D1B-9CE3-473D-B025-3C121D1D83C2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24" creationId="{00C72526-1C5F-44FC-AF7F-68E5BD7040D7}"/>
          </ac:spMkLst>
        </pc:spChg>
        <pc:spChg chg="del mod">
          <ac:chgData name="Zhao Jin" userId="cd05a825-544c-438a-9ba1-08e63db50b47" providerId="ADAL" clId="{6295BD38-BBB5-4519-B75D-27F66073E036}" dt="2021-03-11T06:02:13.882" v="6326" actId="478"/>
          <ac:spMkLst>
            <pc:docMk/>
            <pc:sldMk cId="406905398" sldId="641"/>
            <ac:spMk id="25" creationId="{F4DED7BC-B652-4B6F-BBDD-2DBECA8DB5E3}"/>
          </ac:spMkLst>
        </pc:spChg>
        <pc:spChg chg="del mod">
          <ac:chgData name="Zhao Jin" userId="cd05a825-544c-438a-9ba1-08e63db50b47" providerId="ADAL" clId="{6295BD38-BBB5-4519-B75D-27F66073E036}" dt="2021-03-11T06:02:12.795" v="6325" actId="478"/>
          <ac:spMkLst>
            <pc:docMk/>
            <pc:sldMk cId="406905398" sldId="641"/>
            <ac:spMk id="26" creationId="{24C27064-D7BF-4183-A6B5-B8F1EF1DBC7E}"/>
          </ac:spMkLst>
        </pc:spChg>
        <pc:spChg chg="del mod">
          <ac:chgData name="Zhao Jin" userId="cd05a825-544c-438a-9ba1-08e63db50b47" providerId="ADAL" clId="{6295BD38-BBB5-4519-B75D-27F66073E036}" dt="2021-03-11T06:02:09.700" v="6323" actId="478"/>
          <ac:spMkLst>
            <pc:docMk/>
            <pc:sldMk cId="406905398" sldId="641"/>
            <ac:spMk id="27" creationId="{9A3AFFA8-B36B-42FB-8720-C6C00DE42A2D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28" creationId="{6120F93B-1632-4A54-8C74-DE4A949E5285}"/>
          </ac:spMkLst>
        </pc:spChg>
        <pc:spChg chg="add del mod">
          <ac:chgData name="Zhao Jin" userId="cd05a825-544c-438a-9ba1-08e63db50b47" providerId="ADAL" clId="{6295BD38-BBB5-4519-B75D-27F66073E036}" dt="2021-03-11T06:01:59.187" v="6314" actId="478"/>
          <ac:spMkLst>
            <pc:docMk/>
            <pc:sldMk cId="406905398" sldId="641"/>
            <ac:spMk id="29" creationId="{A2FA573B-4B3B-41DA-A763-6C7F03E3A86E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1" creationId="{97D3B2BE-1FE2-4D11-A7DE-F77E395501B2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2" creationId="{4CFC1719-72C5-42DC-9A0F-EC76F5DB98C9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3" creationId="{4309810F-14E0-480C-86C1-0451EC9E9D94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4" creationId="{F129A419-CB15-4599-9E7E-5AB7D52CBACE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5" creationId="{14C9D675-B607-4E51-BC55-1DF2BB7A08B0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6" creationId="{0EB0889E-E9C1-44F0-8841-3A4AAEDB9821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7" creationId="{DEC86E61-905B-4C51-BB3E-3364B57C1291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8" creationId="{39B1791E-A297-4CD0-A54E-74D7499E2206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39" creationId="{CBB5443E-18E7-4F6E-8A2A-0E8B2B27EF89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40" creationId="{CF75511F-E283-47EA-9E50-805C90D1FB1D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41" creationId="{02C97C14-927D-44FA-A5A8-CBA01E328646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42" creationId="{64C39305-607E-44E8-BC5B-13B17EB071A9}"/>
          </ac:spMkLst>
        </pc:spChg>
        <pc:spChg chg="mod">
          <ac:chgData name="Zhao Jin" userId="cd05a825-544c-438a-9ba1-08e63db50b47" providerId="ADAL" clId="{6295BD38-BBB5-4519-B75D-27F66073E036}" dt="2021-03-11T06:02:36.874" v="6336" actId="1076"/>
          <ac:spMkLst>
            <pc:docMk/>
            <pc:sldMk cId="406905398" sldId="641"/>
            <ac:spMk id="43" creationId="{CFC10B8A-2C19-44E1-B4B5-BBDD0BDB0F96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45" creationId="{2BDCBA05-7414-4D82-B6B7-9993898AC08D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46" creationId="{7C477074-C791-404D-86C0-F71108833337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47" creationId="{3AFC887A-FE01-4727-81DE-9D6F40446067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48" creationId="{4A285F2B-6929-43AC-97F9-7200A9136902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49" creationId="{D2D610C3-B3A8-4F20-A13E-D81383E930DF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0" creationId="{B04AA40A-9F38-45B6-9E42-2BBB147547F0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1" creationId="{26616661-3757-4EF8-B554-C6557A27E010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2" creationId="{147CF96D-B86C-48C3-B232-068072CE1870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3" creationId="{9344DD33-59B0-4DFC-9321-E2443370350B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4" creationId="{E7B5C34F-1DBD-4E4F-AB74-D763BF68669D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5" creationId="{541FEDC3-298D-4615-B3D5-1359CD647657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6" creationId="{03FB4C08-34A1-4753-AF20-23EB2D7B4F44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7" creationId="{C6F20707-3A21-4F0C-912E-ABB24E086905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8" creationId="{A9DD74C6-5818-4E62-BF1E-842A571E55FC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59" creationId="{948A7206-0B99-41DE-9A00-25F6C477048D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0" creationId="{5CECA42D-C540-44E7-A2A3-F0AA9E0B9113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1" creationId="{C9DA01C5-EC6F-4DE8-8804-DD29D4D25D5E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2" creationId="{C7312D39-4B08-4941-A00D-05594F1671C3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3" creationId="{14EC59AC-4522-42E4-9A92-D86ECBFC93D3}"/>
          </ac:spMkLst>
        </pc:spChg>
        <pc:spChg chg="add mod">
          <ac:chgData name="Zhao Jin" userId="cd05a825-544c-438a-9ba1-08e63db50b47" providerId="ADAL" clId="{6295BD38-BBB5-4519-B75D-27F66073E036}" dt="2021-03-22T04:19:58.325" v="6703" actId="1036"/>
          <ac:spMkLst>
            <pc:docMk/>
            <pc:sldMk cId="406905398" sldId="641"/>
            <ac:spMk id="64" creationId="{33AA6635-5D7C-4EEC-81A0-BB2DB1450639}"/>
          </ac:spMkLst>
        </pc:spChg>
        <pc:spChg chg="add del mod">
          <ac:chgData name="Zhao Jin" userId="cd05a825-544c-438a-9ba1-08e63db50b47" providerId="ADAL" clId="{6295BD38-BBB5-4519-B75D-27F66073E036}" dt="2021-03-11T06:03:12.403" v="6353" actId="478"/>
          <ac:spMkLst>
            <pc:docMk/>
            <pc:sldMk cId="406905398" sldId="641"/>
            <ac:spMk id="64" creationId="{D3B6E686-A5AA-4BF4-9CEF-F5D322222595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6" creationId="{6A73770B-C639-4144-A1A0-F1E41A4A744B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7" creationId="{D20B9F06-6BF7-4C62-9CFD-1D0C765CCE6F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8" creationId="{7CD716A3-5128-44B2-A6D6-BEDEBCE103C6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69" creationId="{8ABE4DC7-CD13-4543-8663-BF4A0FD64674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0" creationId="{6B030DA8-35EE-4E16-AC1C-B81B72DB4AD1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1" creationId="{E4F20111-AAF6-478B-9CB1-DD5B897AC174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2" creationId="{044A0ABF-FAF1-49A4-8726-24E35A226A4E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3" creationId="{C900F44A-2BF8-4BC8-8CBF-8C519596748E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4" creationId="{9856E6E8-5494-4302-B0F8-2EA024FF720A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5" creationId="{EDC432B2-BBF7-44A1-84F2-DBF11C55224E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6" creationId="{2D747E1E-E5E9-4827-A4CC-5C054BF1A984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7" creationId="{6E268AC8-C886-4DE4-835D-C1A65B7F90B7}"/>
          </ac:spMkLst>
        </pc:spChg>
        <pc:spChg chg="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78" creationId="{C956B8E8-E6C8-404E-93DC-FA50FB1D0C89}"/>
          </ac:spMkLst>
        </pc:spChg>
        <pc:spChg chg="add 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86" creationId="{2AD46EF9-A843-48CC-8FB5-3CFD332FA4A9}"/>
          </ac:spMkLst>
        </pc:spChg>
        <pc:spChg chg="add mod">
          <ac:chgData name="Zhao Jin" userId="cd05a825-544c-438a-9ba1-08e63db50b47" providerId="ADAL" clId="{6295BD38-BBB5-4519-B75D-27F66073E036}" dt="2021-03-22T04:19:52.385" v="6694" actId="1037"/>
          <ac:spMkLst>
            <pc:docMk/>
            <pc:sldMk cId="406905398" sldId="641"/>
            <ac:spMk id="87" creationId="{0255B512-6249-43A5-B63F-F723EE291394}"/>
          </ac:spMkLst>
        </pc:spChg>
        <pc:spChg chg="add mod">
          <ac:chgData name="Zhao Jin" userId="cd05a825-544c-438a-9ba1-08e63db50b47" providerId="ADAL" clId="{6295BD38-BBB5-4519-B75D-27F66073E036}" dt="2021-03-22T04:19:55.826" v="6698" actId="1036"/>
          <ac:spMkLst>
            <pc:docMk/>
            <pc:sldMk cId="406905398" sldId="641"/>
            <ac:spMk id="91" creationId="{658B1AC3-80C3-41E8-9557-2B3B587A560D}"/>
          </ac:spMkLst>
        </pc:spChg>
        <pc:grpChg chg="add mod">
          <ac:chgData name="Zhao Jin" userId="cd05a825-544c-438a-9ba1-08e63db50b47" providerId="ADAL" clId="{6295BD38-BBB5-4519-B75D-27F66073E036}" dt="2021-03-22T04:19:52.385" v="6694" actId="1037"/>
          <ac:grpSpMkLst>
            <pc:docMk/>
            <pc:sldMk cId="406905398" sldId="641"/>
            <ac:grpSpMk id="8" creationId="{F5558159-9563-4219-A0AF-A1C3F29DB1A7}"/>
          </ac:grpSpMkLst>
        </pc:grpChg>
        <pc:grpChg chg="add del mod">
          <ac:chgData name="Zhao Jin" userId="cd05a825-544c-438a-9ba1-08e63db50b47" providerId="ADAL" clId="{6295BD38-BBB5-4519-B75D-27F66073E036}" dt="2021-03-11T06:02:43.622" v="6337" actId="478"/>
          <ac:grpSpMkLst>
            <pc:docMk/>
            <pc:sldMk cId="406905398" sldId="641"/>
            <ac:grpSpMk id="30" creationId="{9C01A7FD-BC68-4594-B897-07D462DACA2A}"/>
          </ac:grpSpMkLst>
        </pc:grpChg>
        <pc:grpChg chg="add del mod">
          <ac:chgData name="Zhao Jin" userId="cd05a825-544c-438a-9ba1-08e63db50b47" providerId="ADAL" clId="{6295BD38-BBB5-4519-B75D-27F66073E036}" dt="2021-03-22T04:19:52.385" v="6694" actId="1037"/>
          <ac:grpSpMkLst>
            <pc:docMk/>
            <pc:sldMk cId="406905398" sldId="641"/>
            <ac:grpSpMk id="44" creationId="{F044F7B6-F72A-4752-961A-10DD87A65B9A}"/>
          </ac:grpSpMkLst>
        </pc:grpChg>
        <pc:grpChg chg="add mod">
          <ac:chgData name="Zhao Jin" userId="cd05a825-544c-438a-9ba1-08e63db50b47" providerId="ADAL" clId="{6295BD38-BBB5-4519-B75D-27F66073E036}" dt="2021-03-22T04:19:52.385" v="6694" actId="1037"/>
          <ac:grpSpMkLst>
            <pc:docMk/>
            <pc:sldMk cId="406905398" sldId="641"/>
            <ac:grpSpMk id="65" creationId="{178049B9-7A74-4F8F-9DC1-2F7C32FF2039}"/>
          </ac:grpSpMkLst>
        </pc:grpChg>
        <pc:cxnChg chg="add mod">
          <ac:chgData name="Zhao Jin" userId="cd05a825-544c-438a-9ba1-08e63db50b47" providerId="ADAL" clId="{6295BD38-BBB5-4519-B75D-27F66073E036}" dt="2021-03-22T04:19:52.385" v="6694" actId="1037"/>
          <ac:cxnSpMkLst>
            <pc:docMk/>
            <pc:sldMk cId="406905398" sldId="641"/>
            <ac:cxnSpMk id="3" creationId="{9D55CBB4-2037-4277-B9CF-759FE6E7C0FD}"/>
          </ac:cxnSpMkLst>
        </pc:cxnChg>
        <pc:cxnChg chg="add mod">
          <ac:chgData name="Zhao Jin" userId="cd05a825-544c-438a-9ba1-08e63db50b47" providerId="ADAL" clId="{6295BD38-BBB5-4519-B75D-27F66073E036}" dt="2021-03-22T04:19:52.385" v="6694" actId="1037"/>
          <ac:cxnSpMkLst>
            <pc:docMk/>
            <pc:sldMk cId="406905398" sldId="641"/>
            <ac:cxnSpMk id="79" creationId="{C80F065C-BB22-4F45-AA6A-594ACAC3F237}"/>
          </ac:cxnSpMkLst>
        </pc:cxnChg>
        <pc:cxnChg chg="add mod">
          <ac:chgData name="Zhao Jin" userId="cd05a825-544c-438a-9ba1-08e63db50b47" providerId="ADAL" clId="{6295BD38-BBB5-4519-B75D-27F66073E036}" dt="2021-03-22T04:19:52.385" v="6694" actId="1037"/>
          <ac:cxnSpMkLst>
            <pc:docMk/>
            <pc:sldMk cId="406905398" sldId="641"/>
            <ac:cxnSpMk id="81" creationId="{2C3A26AF-E8D3-4DDB-85E9-1470BAD1C9F2}"/>
          </ac:cxnSpMkLst>
        </pc:cxnChg>
        <pc:cxnChg chg="add mod">
          <ac:chgData name="Zhao Jin" userId="cd05a825-544c-438a-9ba1-08e63db50b47" providerId="ADAL" clId="{6295BD38-BBB5-4519-B75D-27F66073E036}" dt="2021-03-22T04:19:52.385" v="6694" actId="1037"/>
          <ac:cxnSpMkLst>
            <pc:docMk/>
            <pc:sldMk cId="406905398" sldId="641"/>
            <ac:cxnSpMk id="84" creationId="{7C1D6F54-23AB-4E3A-8BAD-762FD92F5CE6}"/>
          </ac:cxnSpMkLst>
        </pc:cxnChg>
        <pc:cxnChg chg="add mod">
          <ac:chgData name="Zhao Jin" userId="cd05a825-544c-438a-9ba1-08e63db50b47" providerId="ADAL" clId="{6295BD38-BBB5-4519-B75D-27F66073E036}" dt="2021-03-22T04:19:52.385" v="6694" actId="1037"/>
          <ac:cxnSpMkLst>
            <pc:docMk/>
            <pc:sldMk cId="406905398" sldId="641"/>
            <ac:cxnSpMk id="85" creationId="{39EB21BE-4E7C-4F1C-B250-5BBFD3B1C84A}"/>
          </ac:cxnSpMkLst>
        </pc:cxnChg>
        <pc:cxnChg chg="add mod">
          <ac:chgData name="Zhao Jin" userId="cd05a825-544c-438a-9ba1-08e63db50b47" providerId="ADAL" clId="{6295BD38-BBB5-4519-B75D-27F66073E036}" dt="2021-03-22T04:19:52.385" v="6694" actId="1037"/>
          <ac:cxnSpMkLst>
            <pc:docMk/>
            <pc:sldMk cId="406905398" sldId="641"/>
            <ac:cxnSpMk id="88" creationId="{E3010C5D-BF54-4117-B17C-6BC0ECCBC0BF}"/>
          </ac:cxnSpMkLst>
        </pc:cxn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723901272" sldId="641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723901272" sldId="641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6295BD38-BBB5-4519-B75D-27F66073E036}" dt="2021-03-22T04:22:27.847" v="6716" actId="20577"/>
        <pc:sldMkLst>
          <pc:docMk/>
          <pc:sldMk cId="1840326143" sldId="642"/>
        </pc:sldMkLst>
        <pc:spChg chg="add mod">
          <ac:chgData name="Zhao Jin" userId="cd05a825-544c-438a-9ba1-08e63db50b47" providerId="ADAL" clId="{6295BD38-BBB5-4519-B75D-27F66073E036}" dt="2021-03-22T04:22:27.847" v="6716" actId="20577"/>
          <ac:spMkLst>
            <pc:docMk/>
            <pc:sldMk cId="1840326143" sldId="642"/>
            <ac:spMk id="6" creationId="{367E46BA-E5C4-4A53-9CBF-B16B087053C2}"/>
          </ac:spMkLst>
        </pc:spChg>
        <pc:spChg chg="del">
          <ac:chgData name="Zhao Jin" userId="cd05a825-544c-438a-9ba1-08e63db50b47" providerId="ADAL" clId="{6295BD38-BBB5-4519-B75D-27F66073E036}" dt="2021-03-11T05:55:28.964" v="5634" actId="478"/>
          <ac:spMkLst>
            <pc:docMk/>
            <pc:sldMk cId="1840326143" sldId="642"/>
            <ac:spMk id="208" creationId="{00000000-0000-0000-0000-000000000000}"/>
          </ac:spMkLst>
        </pc:spChg>
        <pc:spChg chg="mod">
          <ac:chgData name="Zhao Jin" userId="cd05a825-544c-438a-9ba1-08e63db50b47" providerId="ADAL" clId="{6295BD38-BBB5-4519-B75D-27F66073E036}" dt="2021-03-11T05:55:26.812" v="5633" actId="20577"/>
          <ac:spMkLst>
            <pc:docMk/>
            <pc:sldMk cId="1840326143" sldId="642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4089006062" sldId="642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4089006062" sldId="64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6295BD38-BBB5-4519-B75D-27F66073E036}" dt="2021-03-11T04:15:24.299" v="106" actId="47"/>
        <pc:sldMkLst>
          <pc:docMk/>
          <pc:sldMk cId="1514327557" sldId="643"/>
        </pc:sld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k cId="1514327557" sldId="643"/>
            <ac:spMk id="7" creationId="{00000000-0000-0000-0000-000000000000}"/>
          </ac:spMkLst>
        </pc:spChg>
      </pc:sldChg>
      <pc:sldMasterChg chg="modSp modSldLayout">
        <pc:chgData name="Zhao Jin" userId="cd05a825-544c-438a-9ba1-08e63db50b47" providerId="ADAL" clId="{6295BD38-BBB5-4519-B75D-27F66073E036}" dt="2021-03-10T03:44:06.502" v="20"/>
        <pc:sldMasterMkLst>
          <pc:docMk/>
          <pc:sldMasterMk cId="0" sldId="2147485087"/>
        </pc:sldMasterMkLst>
        <pc:spChg chg="mod">
          <ac:chgData name="Zhao Jin" userId="cd05a825-544c-438a-9ba1-08e63db50b47" providerId="ADAL" clId="{6295BD38-BBB5-4519-B75D-27F66073E036}" dt="2021-03-10T03:44:06.502" v="20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6295BD38-BBB5-4519-B75D-27F66073E036}" dt="2021-03-10T03:44:06.502" v="20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6295BD38-BBB5-4519-B75D-27F66073E036}" dt="2021-03-10T03:44:06.502" v="20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3/22/2021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94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13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54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92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38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79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09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489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48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88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405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054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49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28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87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239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75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26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39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60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Unit24 -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bn/sorting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24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Sorting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TextBox 84"/>
          <p:cNvSpPr txBox="1">
            <a:spLocks noChangeArrowheads="1"/>
          </p:cNvSpPr>
          <p:nvPr/>
        </p:nvSpPr>
        <p:spPr bwMode="auto">
          <a:xfrm>
            <a:off x="333375" y="1427163"/>
            <a:ext cx="1273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n</a:t>
            </a:r>
            <a:r>
              <a:rPr lang="en-US" sz="2400"/>
              <a:t> = 9</a:t>
            </a:r>
            <a:endParaRPr lang="en-SG" sz="2400"/>
          </a:p>
        </p:txBody>
      </p: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2092325" y="2136775"/>
            <a:ext cx="5416550" cy="711200"/>
            <a:chOff x="2091711" y="2136928"/>
            <a:chExt cx="5416835" cy="710464"/>
          </a:xfrm>
        </p:grpSpPr>
        <p:sp>
          <p:nvSpPr>
            <p:cNvPr id="11" name="TextBox 38"/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23</a:t>
              </a:r>
              <a:endParaRPr lang="en-SG" sz="2000"/>
            </a:p>
          </p:txBody>
        </p:sp>
        <p:sp>
          <p:nvSpPr>
            <p:cNvPr id="13" name="TextBox 39"/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17</a:t>
              </a:r>
              <a:endParaRPr lang="en-SG" sz="2000"/>
            </a:p>
          </p:txBody>
        </p:sp>
        <p:sp>
          <p:nvSpPr>
            <p:cNvPr id="14" name="TextBox 40"/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5</a:t>
              </a:r>
              <a:endParaRPr lang="en-SG" sz="2000"/>
            </a:p>
          </p:txBody>
        </p:sp>
        <p:sp>
          <p:nvSpPr>
            <p:cNvPr id="15" name="TextBox 41"/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90</a:t>
              </a:r>
              <a:endParaRPr lang="en-SG" sz="2000"/>
            </a:p>
          </p:txBody>
        </p:sp>
        <p:sp>
          <p:nvSpPr>
            <p:cNvPr id="16" name="TextBox 42"/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12</a:t>
              </a:r>
              <a:endParaRPr lang="en-SG" sz="2000" dirty="0"/>
            </a:p>
          </p:txBody>
        </p:sp>
        <p:sp>
          <p:nvSpPr>
            <p:cNvPr id="17" name="TextBox 43"/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44</a:t>
              </a:r>
              <a:endParaRPr lang="en-SG" sz="2000"/>
            </a:p>
          </p:txBody>
        </p:sp>
        <p:sp>
          <p:nvSpPr>
            <p:cNvPr id="18" name="TextBox 44"/>
            <p:cNvSpPr txBox="1">
              <a:spLocks noChangeArrowheads="1"/>
            </p:cNvSpPr>
            <p:nvPr/>
          </p:nvSpPr>
          <p:spPr bwMode="auto">
            <a:xfrm>
              <a:off x="5850120" y="2447282"/>
              <a:ext cx="554502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38</a:t>
              </a:r>
              <a:endParaRPr lang="en-SG" sz="2000"/>
            </a:p>
          </p:txBody>
        </p:sp>
        <p:sp>
          <p:nvSpPr>
            <p:cNvPr id="19" name="TextBox 45"/>
            <p:cNvSpPr txBox="1">
              <a:spLocks noChangeArrowheads="1"/>
            </p:cNvSpPr>
            <p:nvPr/>
          </p:nvSpPr>
          <p:spPr bwMode="auto">
            <a:xfrm>
              <a:off x="6404622" y="2447282"/>
              <a:ext cx="55450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/>
                <a:t>84</a:t>
              </a:r>
              <a:endParaRPr lang="en-SG" sz="2000"/>
            </a:p>
          </p:txBody>
        </p:sp>
        <p:sp>
          <p:nvSpPr>
            <p:cNvPr id="20" name="TextBox 46"/>
            <p:cNvSpPr txBox="1">
              <a:spLocks noChangeArrowheads="1"/>
            </p:cNvSpPr>
            <p:nvPr/>
          </p:nvSpPr>
          <p:spPr bwMode="auto">
            <a:xfrm>
              <a:off x="6959123" y="2447282"/>
              <a:ext cx="5494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77</a:t>
              </a:r>
              <a:endParaRPr lang="en-SG" sz="2000" dirty="0"/>
            </a:p>
          </p:txBody>
        </p:sp>
        <p:sp>
          <p:nvSpPr>
            <p:cNvPr id="21" name="TextBox 47"/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22" name="TextBox 48"/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23" name="TextBox 49"/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24" name="TextBox 50"/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25" name="TextBox 51"/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26" name="TextBox 52"/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27" name="TextBox 53"/>
            <p:cNvSpPr txBox="1">
              <a:spLocks noChangeArrowheads="1"/>
            </p:cNvSpPr>
            <p:nvPr/>
          </p:nvSpPr>
          <p:spPr bwMode="auto">
            <a:xfrm>
              <a:off x="5850121" y="2139902"/>
              <a:ext cx="55450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[6]</a:t>
              </a:r>
              <a:endParaRPr lang="en-SG" sz="1400"/>
            </a:p>
          </p:txBody>
        </p:sp>
        <p:sp>
          <p:nvSpPr>
            <p:cNvPr id="28" name="TextBox 54"/>
            <p:cNvSpPr txBox="1">
              <a:spLocks noChangeArrowheads="1"/>
            </p:cNvSpPr>
            <p:nvPr/>
          </p:nvSpPr>
          <p:spPr bwMode="auto">
            <a:xfrm>
              <a:off x="6394277" y="2138415"/>
              <a:ext cx="568508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[7]</a:t>
              </a:r>
              <a:endParaRPr lang="en-SG" sz="1400"/>
            </a:p>
          </p:txBody>
        </p:sp>
        <p:sp>
          <p:nvSpPr>
            <p:cNvPr id="29" name="TextBox 55"/>
            <p:cNvSpPr txBox="1">
              <a:spLocks noChangeArrowheads="1"/>
            </p:cNvSpPr>
            <p:nvPr/>
          </p:nvSpPr>
          <p:spPr bwMode="auto">
            <a:xfrm>
              <a:off x="6948340" y="2139902"/>
              <a:ext cx="54942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[8]</a:t>
              </a:r>
              <a:endParaRPr lang="en-SG" sz="1400"/>
            </a:p>
          </p:txBody>
        </p:sp>
        <p:sp>
          <p:nvSpPr>
            <p:cNvPr id="30" name="TextBox 56"/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array</a:t>
              </a:r>
              <a:endParaRPr lang="en-SG" sz="1400"/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33375" y="2360613"/>
            <a:ext cx="127317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1</a:t>
            </a:r>
            <a:r>
              <a:rPr lang="en-US" sz="2000" baseline="30000"/>
              <a:t>st</a:t>
            </a:r>
            <a:r>
              <a:rPr lang="en-US" sz="2000"/>
              <a:t> pass:</a:t>
            </a:r>
            <a:endParaRPr lang="en-SG" sz="2000"/>
          </a:p>
        </p:txBody>
      </p:sp>
      <p:grpSp>
        <p:nvGrpSpPr>
          <p:cNvPr id="32" name="Group 164"/>
          <p:cNvGrpSpPr>
            <a:grpSpLocks/>
          </p:cNvGrpSpPr>
          <p:nvPr/>
        </p:nvGrpSpPr>
        <p:grpSpPr bwMode="auto">
          <a:xfrm>
            <a:off x="6989286" y="1552575"/>
            <a:ext cx="568325" cy="585788"/>
            <a:chOff x="2489358" y="1553340"/>
            <a:chExt cx="568905" cy="584382"/>
          </a:xfrm>
        </p:grpSpPr>
        <p:cxnSp>
          <p:nvCxnSpPr>
            <p:cNvPr id="33" name="Straight Arrow Connector 110"/>
            <p:cNvCxnSpPr>
              <a:cxnSpLocks noChangeShapeType="1"/>
            </p:cNvCxnSpPr>
            <p:nvPr/>
          </p:nvCxnSpPr>
          <p:spPr bwMode="auto">
            <a:xfrm rot="5400000">
              <a:off x="2623882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Box 112"/>
            <p:cNvSpPr txBox="1">
              <a:spLocks noChangeArrowheads="1"/>
            </p:cNvSpPr>
            <p:nvPr/>
          </p:nvSpPr>
          <p:spPr bwMode="auto">
            <a:xfrm>
              <a:off x="2489358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35" name="Group 165"/>
          <p:cNvGrpSpPr>
            <a:grpSpLocks/>
          </p:cNvGrpSpPr>
          <p:nvPr/>
        </p:nvGrpSpPr>
        <p:grpSpPr bwMode="auto">
          <a:xfrm>
            <a:off x="4193529" y="1552575"/>
            <a:ext cx="572593" cy="587375"/>
            <a:chOff x="3680472" y="1553340"/>
            <a:chExt cx="571425" cy="586562"/>
          </a:xfrm>
        </p:grpSpPr>
        <p:cxnSp>
          <p:nvCxnSpPr>
            <p:cNvPr id="36" name="Straight Arrow Connector 111"/>
            <p:cNvCxnSpPr>
              <a:cxnSpLocks noChangeShapeType="1"/>
            </p:cNvCxnSpPr>
            <p:nvPr/>
          </p:nvCxnSpPr>
          <p:spPr bwMode="auto">
            <a:xfrm rot="5400000">
              <a:off x="3849345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Rectangle 113"/>
            <p:cNvSpPr>
              <a:spLocks noChangeArrowheads="1"/>
            </p:cNvSpPr>
            <p:nvPr/>
          </p:nvSpPr>
          <p:spPr bwMode="auto">
            <a:xfrm>
              <a:off x="3680472" y="1553340"/>
              <a:ext cx="571425" cy="338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38" name="Freeform 37"/>
          <p:cNvSpPr>
            <a:spLocks/>
          </p:cNvSpPr>
          <p:nvPr/>
        </p:nvSpPr>
        <p:spPr bwMode="auto">
          <a:xfrm>
            <a:off x="4671622" y="1887539"/>
            <a:ext cx="2395405" cy="199883"/>
          </a:xfrm>
          <a:custGeom>
            <a:avLst/>
            <a:gdLst>
              <a:gd name="T0" fmla="*/ 0 w 646176"/>
              <a:gd name="T1" fmla="*/ 3495 h 331216"/>
              <a:gd name="T2" fmla="*/ 1412204 w 646176"/>
              <a:gd name="T3" fmla="*/ 22 h 331216"/>
              <a:gd name="T4" fmla="*/ 2993874 w 646176"/>
              <a:gd name="T5" fmla="*/ 3366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39" name="Group 188"/>
          <p:cNvGrpSpPr>
            <a:grpSpLocks/>
          </p:cNvGrpSpPr>
          <p:nvPr/>
        </p:nvGrpSpPr>
        <p:grpSpPr bwMode="auto">
          <a:xfrm>
            <a:off x="322263" y="3522663"/>
            <a:ext cx="7175500" cy="485775"/>
            <a:chOff x="322462" y="3523028"/>
            <a:chExt cx="7175301" cy="486018"/>
          </a:xfrm>
        </p:grpSpPr>
        <p:grpSp>
          <p:nvGrpSpPr>
            <p:cNvPr id="40" name="Group 187"/>
            <p:cNvGrpSpPr>
              <a:grpSpLocks/>
            </p:cNvGrpSpPr>
            <p:nvPr/>
          </p:nvGrpSpPr>
          <p:grpSpPr bwMode="auto">
            <a:xfrm>
              <a:off x="2460019" y="3608935"/>
              <a:ext cx="5037744" cy="400111"/>
              <a:chOff x="2460019" y="3608935"/>
              <a:chExt cx="5037744" cy="400111"/>
            </a:xfrm>
          </p:grpSpPr>
          <p:sp>
            <p:nvSpPr>
              <p:cNvPr id="42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5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43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17</a:t>
                </a:r>
                <a:endParaRPr lang="en-SG" sz="2000"/>
              </a:p>
            </p:txBody>
          </p:sp>
          <p:sp>
            <p:nvSpPr>
              <p:cNvPr id="44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45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46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12</a:t>
                </a:r>
                <a:endParaRPr lang="en-SG" sz="2000"/>
              </a:p>
            </p:txBody>
          </p:sp>
          <p:sp>
            <p:nvSpPr>
              <p:cNvPr id="47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48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38</a:t>
                </a:r>
                <a:endParaRPr lang="en-SG" sz="2000"/>
              </a:p>
            </p:txBody>
          </p:sp>
          <p:sp>
            <p:nvSpPr>
              <p:cNvPr id="49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50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41" name="TextBox 186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2</a:t>
              </a:r>
              <a:r>
                <a:rPr lang="en-US" sz="2000" baseline="30000"/>
                <a:t>nd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51" name="Group 199"/>
          <p:cNvGrpSpPr>
            <a:grpSpLocks/>
          </p:cNvGrpSpPr>
          <p:nvPr/>
        </p:nvGrpSpPr>
        <p:grpSpPr bwMode="auto">
          <a:xfrm>
            <a:off x="6625590" y="3024188"/>
            <a:ext cx="568325" cy="584200"/>
            <a:chOff x="6143072" y="1553340"/>
            <a:chExt cx="568905" cy="584382"/>
          </a:xfrm>
        </p:grpSpPr>
        <p:cxnSp>
          <p:nvCxnSpPr>
            <p:cNvPr id="52" name="Straight Arrow Connector 200"/>
            <p:cNvCxnSpPr>
              <a:cxnSpLocks noChangeShapeType="1"/>
            </p:cNvCxnSpPr>
            <p:nvPr/>
          </p:nvCxnSpPr>
          <p:spPr bwMode="auto">
            <a:xfrm rot="5400000">
              <a:off x="6277595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3" name="TextBox 201"/>
            <p:cNvSpPr txBox="1">
              <a:spLocks noChangeArrowheads="1"/>
            </p:cNvSpPr>
            <p:nvPr/>
          </p:nvSpPr>
          <p:spPr bwMode="auto">
            <a:xfrm>
              <a:off x="6143072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54" name="Group 202"/>
          <p:cNvGrpSpPr>
            <a:grpSpLocks/>
          </p:cNvGrpSpPr>
          <p:nvPr/>
        </p:nvGrpSpPr>
        <p:grpSpPr bwMode="auto">
          <a:xfrm>
            <a:off x="6204907" y="3022600"/>
            <a:ext cx="572593" cy="585788"/>
            <a:chOff x="3512656" y="1553340"/>
            <a:chExt cx="573188" cy="586562"/>
          </a:xfrm>
        </p:grpSpPr>
        <p:cxnSp>
          <p:nvCxnSpPr>
            <p:cNvPr id="55" name="Straight Arrow Connector 203"/>
            <p:cNvCxnSpPr>
              <a:cxnSpLocks noChangeShapeType="1"/>
            </p:cNvCxnSpPr>
            <p:nvPr/>
          </p:nvCxnSpPr>
          <p:spPr bwMode="auto">
            <a:xfrm rot="5400000">
              <a:off x="3681532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Rectangle 204"/>
            <p:cNvSpPr>
              <a:spLocks noChangeArrowheads="1"/>
            </p:cNvSpPr>
            <p:nvPr/>
          </p:nvSpPr>
          <p:spPr bwMode="auto">
            <a:xfrm>
              <a:off x="3512656" y="1553340"/>
              <a:ext cx="573188" cy="33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57" name="Freeform 56"/>
          <p:cNvSpPr>
            <a:spLocks/>
          </p:cNvSpPr>
          <p:nvPr/>
        </p:nvSpPr>
        <p:spPr bwMode="auto">
          <a:xfrm>
            <a:off x="6563714" y="3384295"/>
            <a:ext cx="214703" cy="199608"/>
          </a:xfrm>
          <a:custGeom>
            <a:avLst/>
            <a:gdLst>
              <a:gd name="T0" fmla="*/ 0 w 646176"/>
              <a:gd name="T1" fmla="*/ 396212 h 331216"/>
              <a:gd name="T2" fmla="*/ 2147483647 w 646176"/>
              <a:gd name="T3" fmla="*/ 2430 h 331216"/>
              <a:gd name="T4" fmla="*/ 2147483647 w 646176"/>
              <a:gd name="T5" fmla="*/ 381628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58" name="Group 206"/>
          <p:cNvGrpSpPr>
            <a:grpSpLocks/>
          </p:cNvGrpSpPr>
          <p:nvPr/>
        </p:nvGrpSpPr>
        <p:grpSpPr bwMode="auto">
          <a:xfrm>
            <a:off x="322263" y="4632325"/>
            <a:ext cx="7175500" cy="485775"/>
            <a:chOff x="322462" y="3523028"/>
            <a:chExt cx="7175301" cy="486018"/>
          </a:xfrm>
        </p:grpSpPr>
        <p:grpSp>
          <p:nvGrpSpPr>
            <p:cNvPr id="59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61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62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63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64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65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66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67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38</a:t>
                </a:r>
                <a:endParaRPr lang="en-SG" sz="2000"/>
              </a:p>
            </p:txBody>
          </p:sp>
          <p:sp>
            <p:nvSpPr>
              <p:cNvPr id="68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84</a:t>
                </a:r>
                <a:endParaRPr lang="en-SG" sz="2000" dirty="0"/>
              </a:p>
            </p:txBody>
          </p:sp>
          <p:sp>
            <p:nvSpPr>
              <p:cNvPr id="69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60" name="TextBox 208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3</a:t>
              </a:r>
              <a:r>
                <a:rPr lang="en-US" sz="2000" baseline="30000"/>
                <a:t>rd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70" name="Group 218"/>
          <p:cNvGrpSpPr>
            <a:grpSpLocks/>
          </p:cNvGrpSpPr>
          <p:nvPr/>
        </p:nvGrpSpPr>
        <p:grpSpPr bwMode="auto">
          <a:xfrm>
            <a:off x="5889943" y="4133850"/>
            <a:ext cx="569912" cy="584200"/>
            <a:chOff x="4725681" y="1553340"/>
            <a:chExt cx="568905" cy="584382"/>
          </a:xfrm>
        </p:grpSpPr>
        <p:cxnSp>
          <p:nvCxnSpPr>
            <p:cNvPr id="71" name="Straight Arrow Connector 219"/>
            <p:cNvCxnSpPr>
              <a:cxnSpLocks noChangeShapeType="1"/>
            </p:cNvCxnSpPr>
            <p:nvPr/>
          </p:nvCxnSpPr>
          <p:spPr bwMode="auto">
            <a:xfrm rot="5400000">
              <a:off x="4860220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TextBox 220"/>
            <p:cNvSpPr txBox="1">
              <a:spLocks noChangeArrowheads="1"/>
            </p:cNvSpPr>
            <p:nvPr/>
          </p:nvSpPr>
          <p:spPr bwMode="auto">
            <a:xfrm>
              <a:off x="4725681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73" name="Group 221"/>
          <p:cNvGrpSpPr>
            <a:grpSpLocks/>
          </p:cNvGrpSpPr>
          <p:nvPr/>
        </p:nvGrpSpPr>
        <p:grpSpPr bwMode="auto">
          <a:xfrm>
            <a:off x="4161794" y="4132263"/>
            <a:ext cx="572593" cy="585787"/>
            <a:chOff x="3680472" y="1553340"/>
            <a:chExt cx="573188" cy="586562"/>
          </a:xfrm>
        </p:grpSpPr>
        <p:cxnSp>
          <p:nvCxnSpPr>
            <p:cNvPr id="74" name="Straight Arrow Connector 222"/>
            <p:cNvCxnSpPr>
              <a:cxnSpLocks noChangeShapeType="1"/>
            </p:cNvCxnSpPr>
            <p:nvPr/>
          </p:nvCxnSpPr>
          <p:spPr bwMode="auto">
            <a:xfrm rot="5400000">
              <a:off x="3849345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" name="Rectangle 223"/>
            <p:cNvSpPr>
              <a:spLocks noChangeArrowheads="1"/>
            </p:cNvSpPr>
            <p:nvPr/>
          </p:nvSpPr>
          <p:spPr bwMode="auto">
            <a:xfrm>
              <a:off x="3680472" y="1553340"/>
              <a:ext cx="573188" cy="339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76" name="Freeform 75"/>
          <p:cNvSpPr>
            <a:spLocks/>
          </p:cNvSpPr>
          <p:nvPr/>
        </p:nvSpPr>
        <p:spPr bwMode="auto">
          <a:xfrm>
            <a:off x="4567238" y="4333875"/>
            <a:ext cx="1398882" cy="334963"/>
          </a:xfrm>
          <a:custGeom>
            <a:avLst/>
            <a:gdLst>
              <a:gd name="T0" fmla="*/ 0 w 646176"/>
              <a:gd name="T1" fmla="*/ 396230 h 331216"/>
              <a:gd name="T2" fmla="*/ 283825211 w 646176"/>
              <a:gd name="T3" fmla="*/ 2430 h 331216"/>
              <a:gd name="T4" fmla="*/ 601708643 w 646176"/>
              <a:gd name="T5" fmla="*/ 381645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77" name="Group 225"/>
          <p:cNvGrpSpPr>
            <a:grpSpLocks/>
          </p:cNvGrpSpPr>
          <p:nvPr/>
        </p:nvGrpSpPr>
        <p:grpSpPr bwMode="auto">
          <a:xfrm>
            <a:off x="322263" y="5762625"/>
            <a:ext cx="7175500" cy="485775"/>
            <a:chOff x="322462" y="3523028"/>
            <a:chExt cx="7175301" cy="486018"/>
          </a:xfrm>
        </p:grpSpPr>
        <p:grpSp>
          <p:nvGrpSpPr>
            <p:cNvPr id="78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80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81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82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83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38</a:t>
                </a:r>
                <a:endParaRPr lang="en-SG" sz="2000" dirty="0"/>
              </a:p>
            </p:txBody>
          </p:sp>
          <p:sp>
            <p:nvSpPr>
              <p:cNvPr id="84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85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86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87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88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79" name="TextBox 227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4</a:t>
              </a:r>
              <a:r>
                <a:rPr lang="en-US" sz="2000" baseline="30000"/>
                <a:t>th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89" name="Group 237"/>
          <p:cNvGrpSpPr>
            <a:grpSpLocks/>
          </p:cNvGrpSpPr>
          <p:nvPr/>
        </p:nvGrpSpPr>
        <p:grpSpPr bwMode="auto">
          <a:xfrm>
            <a:off x="5514975" y="5264150"/>
            <a:ext cx="568325" cy="584200"/>
            <a:chOff x="3786085" y="1553340"/>
            <a:chExt cx="568905" cy="584382"/>
          </a:xfrm>
        </p:grpSpPr>
        <p:cxnSp>
          <p:nvCxnSpPr>
            <p:cNvPr id="90" name="Straight Arrow Connector 238"/>
            <p:cNvCxnSpPr>
              <a:cxnSpLocks noChangeShapeType="1"/>
            </p:cNvCxnSpPr>
            <p:nvPr/>
          </p:nvCxnSpPr>
          <p:spPr bwMode="auto">
            <a:xfrm rot="5400000">
              <a:off x="3920608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TextBox 239"/>
            <p:cNvSpPr txBox="1">
              <a:spLocks noChangeArrowheads="1"/>
            </p:cNvSpPr>
            <p:nvPr/>
          </p:nvSpPr>
          <p:spPr bwMode="auto">
            <a:xfrm>
              <a:off x="3786085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92" name="Group 240"/>
          <p:cNvGrpSpPr>
            <a:grpSpLocks/>
          </p:cNvGrpSpPr>
          <p:nvPr/>
        </p:nvGrpSpPr>
        <p:grpSpPr bwMode="auto">
          <a:xfrm>
            <a:off x="5077147" y="5260975"/>
            <a:ext cx="572593" cy="587375"/>
            <a:chOff x="3680472" y="1553340"/>
            <a:chExt cx="573188" cy="586562"/>
          </a:xfrm>
        </p:grpSpPr>
        <p:cxnSp>
          <p:nvCxnSpPr>
            <p:cNvPr id="93" name="Straight Arrow Connector 241"/>
            <p:cNvCxnSpPr>
              <a:cxnSpLocks noChangeShapeType="1"/>
            </p:cNvCxnSpPr>
            <p:nvPr/>
          </p:nvCxnSpPr>
          <p:spPr bwMode="auto">
            <a:xfrm rot="5400000">
              <a:off x="3849345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" name="Rectangle 242"/>
            <p:cNvSpPr>
              <a:spLocks noChangeArrowheads="1"/>
            </p:cNvSpPr>
            <p:nvPr/>
          </p:nvSpPr>
          <p:spPr bwMode="auto">
            <a:xfrm>
              <a:off x="3680472" y="1553340"/>
              <a:ext cx="573188" cy="338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95" name="Freeform 94"/>
          <p:cNvSpPr>
            <a:spLocks/>
          </p:cNvSpPr>
          <p:nvPr/>
        </p:nvSpPr>
        <p:spPr bwMode="auto">
          <a:xfrm>
            <a:off x="5454016" y="5630863"/>
            <a:ext cx="220836" cy="217487"/>
          </a:xfrm>
          <a:custGeom>
            <a:avLst/>
            <a:gdLst>
              <a:gd name="T0" fmla="*/ 0 w 646176"/>
              <a:gd name="T1" fmla="*/ 395 h 331216"/>
              <a:gd name="T2" fmla="*/ 1421 w 646176"/>
              <a:gd name="T3" fmla="*/ 3 h 331216"/>
              <a:gd name="T4" fmla="*/ 3011 w 646176"/>
              <a:gd name="T5" fmla="*/ 381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65211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 animBg="1"/>
      <p:bldP spid="57" grpId="0" animBg="1"/>
      <p:bldP spid="76" grpId="0" animBg="1"/>
      <p:bldP spid="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6" name="TextBox 84"/>
          <p:cNvSpPr txBox="1">
            <a:spLocks noChangeArrowheads="1"/>
          </p:cNvSpPr>
          <p:nvPr/>
        </p:nvSpPr>
        <p:spPr bwMode="auto">
          <a:xfrm>
            <a:off x="333375" y="1427163"/>
            <a:ext cx="1273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n</a:t>
            </a:r>
            <a:r>
              <a:rPr lang="en-US" sz="2400"/>
              <a:t> = 9</a:t>
            </a:r>
            <a:endParaRPr lang="en-SG" sz="2400"/>
          </a:p>
        </p:txBody>
      </p:sp>
      <p:grpSp>
        <p:nvGrpSpPr>
          <p:cNvPr id="97" name="Group 225"/>
          <p:cNvGrpSpPr>
            <a:grpSpLocks/>
          </p:cNvGrpSpPr>
          <p:nvPr/>
        </p:nvGrpSpPr>
        <p:grpSpPr bwMode="auto">
          <a:xfrm>
            <a:off x="322263" y="2060575"/>
            <a:ext cx="7175500" cy="485775"/>
            <a:chOff x="322462" y="3523028"/>
            <a:chExt cx="7175301" cy="486018"/>
          </a:xfrm>
        </p:grpSpPr>
        <p:grpSp>
          <p:nvGrpSpPr>
            <p:cNvPr id="98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100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101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102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103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38</a:t>
                </a:r>
                <a:endParaRPr lang="en-SG" sz="2000" dirty="0"/>
              </a:p>
            </p:txBody>
          </p:sp>
          <p:sp>
            <p:nvSpPr>
              <p:cNvPr id="104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105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44</a:t>
                </a:r>
                <a:endParaRPr lang="en-SG" sz="2000" dirty="0"/>
              </a:p>
            </p:txBody>
          </p:sp>
          <p:sp>
            <p:nvSpPr>
              <p:cNvPr id="106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107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84</a:t>
                </a:r>
                <a:endParaRPr lang="en-SG" sz="2000" dirty="0"/>
              </a:p>
            </p:txBody>
          </p:sp>
          <p:sp>
            <p:nvSpPr>
              <p:cNvPr id="108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99" name="TextBox 227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5</a:t>
              </a:r>
              <a:r>
                <a:rPr lang="en-US" sz="2000" baseline="30000"/>
                <a:t>th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109" name="Group 237"/>
          <p:cNvGrpSpPr>
            <a:grpSpLocks/>
          </p:cNvGrpSpPr>
          <p:nvPr/>
        </p:nvGrpSpPr>
        <p:grpSpPr bwMode="auto">
          <a:xfrm>
            <a:off x="4733925" y="1562100"/>
            <a:ext cx="568325" cy="584200"/>
            <a:chOff x="2489358" y="1553340"/>
            <a:chExt cx="568905" cy="584382"/>
          </a:xfrm>
        </p:grpSpPr>
        <p:cxnSp>
          <p:nvCxnSpPr>
            <p:cNvPr id="110" name="Straight Arrow Connector 238"/>
            <p:cNvCxnSpPr>
              <a:cxnSpLocks noChangeShapeType="1"/>
            </p:cNvCxnSpPr>
            <p:nvPr/>
          </p:nvCxnSpPr>
          <p:spPr bwMode="auto">
            <a:xfrm rot="5400000">
              <a:off x="2623882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TextBox 239"/>
            <p:cNvSpPr txBox="1">
              <a:spLocks noChangeArrowheads="1"/>
            </p:cNvSpPr>
            <p:nvPr/>
          </p:nvSpPr>
          <p:spPr bwMode="auto">
            <a:xfrm>
              <a:off x="2489358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112" name="Group 240"/>
          <p:cNvGrpSpPr>
            <a:grpSpLocks/>
          </p:cNvGrpSpPr>
          <p:nvPr/>
        </p:nvGrpSpPr>
        <p:grpSpPr bwMode="auto">
          <a:xfrm>
            <a:off x="4138609" y="1558925"/>
            <a:ext cx="572593" cy="587375"/>
            <a:chOff x="1944121" y="1553340"/>
            <a:chExt cx="571426" cy="586562"/>
          </a:xfrm>
        </p:grpSpPr>
        <p:cxnSp>
          <p:nvCxnSpPr>
            <p:cNvPr id="113" name="Straight Arrow Connector 241"/>
            <p:cNvCxnSpPr>
              <a:cxnSpLocks noChangeShapeType="1"/>
            </p:cNvCxnSpPr>
            <p:nvPr/>
          </p:nvCxnSpPr>
          <p:spPr bwMode="auto">
            <a:xfrm rot="5400000">
              <a:off x="2113007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Rectangle 242"/>
            <p:cNvSpPr>
              <a:spLocks noChangeArrowheads="1"/>
            </p:cNvSpPr>
            <p:nvPr/>
          </p:nvSpPr>
          <p:spPr bwMode="auto">
            <a:xfrm>
              <a:off x="1944121" y="1553340"/>
              <a:ext cx="571426" cy="338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115" name="Freeform 114"/>
          <p:cNvSpPr>
            <a:spLocks/>
          </p:cNvSpPr>
          <p:nvPr/>
        </p:nvSpPr>
        <p:spPr bwMode="auto">
          <a:xfrm>
            <a:off x="4481513" y="1933635"/>
            <a:ext cx="420687" cy="180915"/>
          </a:xfrm>
          <a:custGeom>
            <a:avLst/>
            <a:gdLst>
              <a:gd name="T0" fmla="*/ 0 w 646176"/>
              <a:gd name="T1" fmla="*/ 132207 h 331216"/>
              <a:gd name="T2" fmla="*/ 531957692 w 646176"/>
              <a:gd name="T3" fmla="*/ 811 h 331216"/>
              <a:gd name="T4" fmla="*/ 1127748357 w 646176"/>
              <a:gd name="T5" fmla="*/ 127339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116" name="Group 225"/>
          <p:cNvGrpSpPr>
            <a:grpSpLocks/>
          </p:cNvGrpSpPr>
          <p:nvPr/>
        </p:nvGrpSpPr>
        <p:grpSpPr bwMode="auto">
          <a:xfrm>
            <a:off x="322263" y="3062297"/>
            <a:ext cx="7175500" cy="485776"/>
            <a:chOff x="322462" y="3523028"/>
            <a:chExt cx="7175301" cy="486018"/>
          </a:xfrm>
        </p:grpSpPr>
        <p:grpSp>
          <p:nvGrpSpPr>
            <p:cNvPr id="117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119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120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121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122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123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38</a:t>
                </a:r>
                <a:endParaRPr lang="en-SG" sz="2000" dirty="0"/>
              </a:p>
            </p:txBody>
          </p:sp>
          <p:sp>
            <p:nvSpPr>
              <p:cNvPr id="124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44</a:t>
                </a:r>
                <a:endParaRPr lang="en-SG" sz="2000" dirty="0"/>
              </a:p>
            </p:txBody>
          </p:sp>
          <p:sp>
            <p:nvSpPr>
              <p:cNvPr id="125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126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84</a:t>
                </a:r>
                <a:endParaRPr lang="en-SG" sz="2000" dirty="0"/>
              </a:p>
            </p:txBody>
          </p:sp>
          <p:sp>
            <p:nvSpPr>
              <p:cNvPr id="127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118" name="TextBox 108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6</a:t>
              </a:r>
              <a:r>
                <a:rPr lang="en-US" sz="2000" baseline="30000"/>
                <a:t>th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128" name="Group 133"/>
          <p:cNvGrpSpPr>
            <a:grpSpLocks/>
          </p:cNvGrpSpPr>
          <p:nvPr/>
        </p:nvGrpSpPr>
        <p:grpSpPr bwMode="auto">
          <a:xfrm>
            <a:off x="2467640" y="2562219"/>
            <a:ext cx="2243461" cy="585787"/>
            <a:chOff x="3649905" y="2733282"/>
            <a:chExt cx="2241823" cy="586565"/>
          </a:xfrm>
        </p:grpSpPr>
        <p:cxnSp>
          <p:nvCxnSpPr>
            <p:cNvPr id="129" name="Straight Arrow Connector 123"/>
            <p:cNvCxnSpPr>
              <a:cxnSpLocks noChangeShapeType="1"/>
            </p:cNvCxnSpPr>
            <p:nvPr/>
          </p:nvCxnSpPr>
          <p:spPr bwMode="auto">
            <a:xfrm>
              <a:off x="5581902" y="3074020"/>
              <a:ext cx="9097" cy="245827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0" name="TextBox 124"/>
            <p:cNvSpPr txBox="1">
              <a:spLocks noChangeArrowheads="1"/>
            </p:cNvSpPr>
            <p:nvPr/>
          </p:nvSpPr>
          <p:spPr bwMode="auto">
            <a:xfrm>
              <a:off x="5322823" y="2735466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  <p:cxnSp>
          <p:nvCxnSpPr>
            <p:cNvPr id="131" name="Straight Arrow Connector 126"/>
            <p:cNvCxnSpPr>
              <a:cxnSpLocks noChangeShapeType="1"/>
              <a:stCxn id="132" idx="2"/>
            </p:cNvCxnSpPr>
            <p:nvPr/>
          </p:nvCxnSpPr>
          <p:spPr bwMode="auto">
            <a:xfrm>
              <a:off x="3935991" y="3072285"/>
              <a:ext cx="2" cy="247562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" name="Rectangle 127"/>
            <p:cNvSpPr>
              <a:spLocks noChangeArrowheads="1"/>
            </p:cNvSpPr>
            <p:nvPr/>
          </p:nvSpPr>
          <p:spPr bwMode="auto">
            <a:xfrm>
              <a:off x="3649905" y="2733282"/>
              <a:ext cx="572173" cy="339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133" name="Freeform 132"/>
          <p:cNvSpPr>
            <a:spLocks/>
          </p:cNvSpPr>
          <p:nvPr/>
        </p:nvSpPr>
        <p:spPr bwMode="auto">
          <a:xfrm>
            <a:off x="2971806" y="2925763"/>
            <a:ext cx="1271315" cy="161925"/>
          </a:xfrm>
          <a:custGeom>
            <a:avLst/>
            <a:gdLst>
              <a:gd name="T0" fmla="*/ 0 w 646176"/>
              <a:gd name="T1" fmla="*/ 3 h 331216"/>
              <a:gd name="T2" fmla="*/ 0 w 646176"/>
              <a:gd name="T3" fmla="*/ 0 h 331216"/>
              <a:gd name="T4" fmla="*/ 0 w 646176"/>
              <a:gd name="T5" fmla="*/ 3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134" name="Group 225"/>
          <p:cNvGrpSpPr>
            <a:grpSpLocks/>
          </p:cNvGrpSpPr>
          <p:nvPr/>
        </p:nvGrpSpPr>
        <p:grpSpPr bwMode="auto">
          <a:xfrm>
            <a:off x="322263" y="4073525"/>
            <a:ext cx="7175500" cy="485975"/>
            <a:chOff x="322462" y="3523028"/>
            <a:chExt cx="7175301" cy="486218"/>
          </a:xfrm>
        </p:grpSpPr>
        <p:grpSp>
          <p:nvGrpSpPr>
            <p:cNvPr id="135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310"/>
              <a:chOff x="2460019" y="3608936"/>
              <a:chExt cx="5037744" cy="400310"/>
            </a:xfrm>
          </p:grpSpPr>
          <p:sp>
            <p:nvSpPr>
              <p:cNvPr id="137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138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139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140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141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38</a:t>
                </a:r>
                <a:endParaRPr lang="en-SG" sz="2000" dirty="0"/>
              </a:p>
            </p:txBody>
          </p:sp>
          <p:sp>
            <p:nvSpPr>
              <p:cNvPr id="142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44</a:t>
                </a:r>
                <a:endParaRPr lang="en-SG" sz="2000" dirty="0"/>
              </a:p>
            </p:txBody>
          </p:sp>
          <p:sp>
            <p:nvSpPr>
              <p:cNvPr id="143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77</a:t>
                </a:r>
                <a:endParaRPr lang="en-SG" sz="2000" dirty="0"/>
              </a:p>
            </p:txBody>
          </p:sp>
          <p:sp>
            <p:nvSpPr>
              <p:cNvPr id="144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145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3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136" name="TextBox 137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7</a:t>
              </a:r>
              <a:r>
                <a:rPr lang="en-US" sz="2000" baseline="30000"/>
                <a:t>th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146" name="Group 237"/>
          <p:cNvGrpSpPr>
            <a:grpSpLocks/>
          </p:cNvGrpSpPr>
          <p:nvPr/>
        </p:nvGrpSpPr>
        <p:grpSpPr bwMode="auto">
          <a:xfrm>
            <a:off x="3617539" y="3570438"/>
            <a:ext cx="569913" cy="584200"/>
            <a:chOff x="3250010" y="1553340"/>
            <a:chExt cx="568905" cy="584382"/>
          </a:xfrm>
        </p:grpSpPr>
        <p:cxnSp>
          <p:nvCxnSpPr>
            <p:cNvPr id="147" name="Straight Arrow Connector 148"/>
            <p:cNvCxnSpPr>
              <a:cxnSpLocks noChangeShapeType="1"/>
            </p:cNvCxnSpPr>
            <p:nvPr/>
          </p:nvCxnSpPr>
          <p:spPr bwMode="auto">
            <a:xfrm rot="5400000">
              <a:off x="3384521" y="202831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8" name="TextBox 149"/>
            <p:cNvSpPr txBox="1">
              <a:spLocks noChangeArrowheads="1"/>
            </p:cNvSpPr>
            <p:nvPr/>
          </p:nvSpPr>
          <p:spPr bwMode="auto">
            <a:xfrm>
              <a:off x="3250010" y="1553340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</p:grpSp>
      <p:grpSp>
        <p:nvGrpSpPr>
          <p:cNvPr id="149" name="Group 240"/>
          <p:cNvGrpSpPr>
            <a:grpSpLocks/>
          </p:cNvGrpSpPr>
          <p:nvPr/>
        </p:nvGrpSpPr>
        <p:grpSpPr bwMode="auto">
          <a:xfrm>
            <a:off x="3015881" y="3568851"/>
            <a:ext cx="572593" cy="585787"/>
            <a:chOff x="2803262" y="1553340"/>
            <a:chExt cx="573188" cy="586562"/>
          </a:xfrm>
        </p:grpSpPr>
        <p:cxnSp>
          <p:nvCxnSpPr>
            <p:cNvPr id="150" name="Straight Arrow Connector 151"/>
            <p:cNvCxnSpPr>
              <a:cxnSpLocks noChangeShapeType="1"/>
            </p:cNvCxnSpPr>
            <p:nvPr/>
          </p:nvCxnSpPr>
          <p:spPr bwMode="auto">
            <a:xfrm rot="5400000">
              <a:off x="2972112" y="2030493"/>
              <a:ext cx="217230" cy="1588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1" name="Rectangle 152"/>
            <p:cNvSpPr>
              <a:spLocks noChangeArrowheads="1"/>
            </p:cNvSpPr>
            <p:nvPr/>
          </p:nvSpPr>
          <p:spPr bwMode="auto">
            <a:xfrm>
              <a:off x="2803262" y="1553340"/>
              <a:ext cx="573188" cy="339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152" name="Freeform 151"/>
          <p:cNvSpPr>
            <a:spLocks/>
          </p:cNvSpPr>
          <p:nvPr/>
        </p:nvSpPr>
        <p:spPr bwMode="auto">
          <a:xfrm>
            <a:off x="3409937" y="3935993"/>
            <a:ext cx="325437" cy="158320"/>
          </a:xfrm>
          <a:custGeom>
            <a:avLst/>
            <a:gdLst>
              <a:gd name="T0" fmla="*/ 0 w 646176"/>
              <a:gd name="T1" fmla="*/ 132207 h 331216"/>
              <a:gd name="T2" fmla="*/ 44776396 w 646176"/>
              <a:gd name="T3" fmla="*/ 811 h 331216"/>
              <a:gd name="T4" fmla="*/ 94925555 w 646176"/>
              <a:gd name="T5" fmla="*/ 127339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153" name="Group 225"/>
          <p:cNvGrpSpPr>
            <a:grpSpLocks/>
          </p:cNvGrpSpPr>
          <p:nvPr/>
        </p:nvGrpSpPr>
        <p:grpSpPr bwMode="auto">
          <a:xfrm>
            <a:off x="322263" y="5048250"/>
            <a:ext cx="7175500" cy="485775"/>
            <a:chOff x="322462" y="3523028"/>
            <a:chExt cx="7175301" cy="486018"/>
          </a:xfrm>
        </p:grpSpPr>
        <p:grpSp>
          <p:nvGrpSpPr>
            <p:cNvPr id="154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156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12</a:t>
                </a:r>
                <a:endParaRPr lang="en-SG" sz="2000" dirty="0"/>
              </a:p>
            </p:txBody>
          </p:sp>
          <p:sp>
            <p:nvSpPr>
              <p:cNvPr id="157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5</a:t>
                </a:r>
                <a:endParaRPr lang="en-SG" sz="2000" dirty="0"/>
              </a:p>
            </p:txBody>
          </p:sp>
          <p:sp>
            <p:nvSpPr>
              <p:cNvPr id="158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17</a:t>
                </a:r>
                <a:endParaRPr lang="en-SG" sz="2000" dirty="0"/>
              </a:p>
            </p:txBody>
          </p:sp>
          <p:sp>
            <p:nvSpPr>
              <p:cNvPr id="159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23</a:t>
                </a:r>
                <a:endParaRPr lang="en-SG" sz="2000" dirty="0"/>
              </a:p>
            </p:txBody>
          </p:sp>
          <p:sp>
            <p:nvSpPr>
              <p:cNvPr id="160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38</a:t>
                </a:r>
                <a:endParaRPr lang="en-SG" sz="2000" dirty="0"/>
              </a:p>
            </p:txBody>
          </p:sp>
          <p:sp>
            <p:nvSpPr>
              <p:cNvPr id="161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162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77</a:t>
                </a:r>
                <a:endParaRPr lang="en-SG" sz="2000"/>
              </a:p>
            </p:txBody>
          </p:sp>
          <p:sp>
            <p:nvSpPr>
              <p:cNvPr id="163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164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155" name="TextBox 156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2733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8</a:t>
              </a:r>
              <a:r>
                <a:rPr lang="en-US" sz="2000" baseline="30000"/>
                <a:t>th</a:t>
              </a:r>
              <a:r>
                <a:rPr lang="en-US" sz="2000"/>
                <a:t> pass:</a:t>
              </a:r>
              <a:endParaRPr lang="en-SG" sz="2000"/>
            </a:p>
          </p:txBody>
        </p:sp>
      </p:grpSp>
      <p:grpSp>
        <p:nvGrpSpPr>
          <p:cNvPr id="165" name="Group 188"/>
          <p:cNvGrpSpPr>
            <a:grpSpLocks/>
          </p:cNvGrpSpPr>
          <p:nvPr/>
        </p:nvGrpSpPr>
        <p:grpSpPr bwMode="auto">
          <a:xfrm>
            <a:off x="2454968" y="4559302"/>
            <a:ext cx="1125858" cy="574813"/>
            <a:chOff x="4925327" y="2733283"/>
            <a:chExt cx="1125029" cy="574020"/>
          </a:xfrm>
        </p:grpSpPr>
        <p:cxnSp>
          <p:nvCxnSpPr>
            <p:cNvPr id="166" name="Straight Arrow Connector 189"/>
            <p:cNvCxnSpPr>
              <a:cxnSpLocks noChangeShapeType="1"/>
              <a:stCxn id="167" idx="2"/>
              <a:endCxn id="157" idx="0"/>
            </p:cNvCxnSpPr>
            <p:nvPr/>
          </p:nvCxnSpPr>
          <p:spPr bwMode="auto">
            <a:xfrm>
              <a:off x="5765903" y="3074020"/>
              <a:ext cx="989" cy="233283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7" name="TextBox 190"/>
            <p:cNvSpPr txBox="1">
              <a:spLocks noChangeArrowheads="1"/>
            </p:cNvSpPr>
            <p:nvPr/>
          </p:nvSpPr>
          <p:spPr bwMode="auto">
            <a:xfrm>
              <a:off x="5481451" y="2735466"/>
              <a:ext cx="56890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dirty="0"/>
                <a:t>last</a:t>
              </a:r>
              <a:endParaRPr lang="en-SG" sz="1600" dirty="0"/>
            </a:p>
          </p:txBody>
        </p:sp>
        <p:cxnSp>
          <p:nvCxnSpPr>
            <p:cNvPr id="168" name="Straight Arrow Connector 191"/>
            <p:cNvCxnSpPr>
              <a:cxnSpLocks noChangeShapeType="1"/>
              <a:stCxn id="169" idx="2"/>
            </p:cNvCxnSpPr>
            <p:nvPr/>
          </p:nvCxnSpPr>
          <p:spPr bwMode="auto">
            <a:xfrm flipH="1">
              <a:off x="5202299" y="3071370"/>
              <a:ext cx="9105" cy="233285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9" name="Rectangle 192"/>
            <p:cNvSpPr>
              <a:spLocks noChangeArrowheads="1"/>
            </p:cNvSpPr>
            <p:nvPr/>
          </p:nvSpPr>
          <p:spPr bwMode="auto">
            <a:xfrm>
              <a:off x="4925327" y="2733283"/>
              <a:ext cx="572173" cy="338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dirty="0"/>
                <a:t>max</a:t>
              </a:r>
              <a:endParaRPr lang="en-SG" sz="1600" dirty="0"/>
            </a:p>
          </p:txBody>
        </p:sp>
      </p:grpSp>
      <p:sp>
        <p:nvSpPr>
          <p:cNvPr id="170" name="Freeform 169"/>
          <p:cNvSpPr>
            <a:spLocks/>
          </p:cNvSpPr>
          <p:nvPr/>
        </p:nvSpPr>
        <p:spPr bwMode="auto">
          <a:xfrm>
            <a:off x="2911270" y="4927094"/>
            <a:ext cx="226040" cy="161925"/>
          </a:xfrm>
          <a:custGeom>
            <a:avLst/>
            <a:gdLst>
              <a:gd name="T0" fmla="*/ 0 w 646176"/>
              <a:gd name="T1" fmla="*/ 3 h 331216"/>
              <a:gd name="T2" fmla="*/ 0 w 646176"/>
              <a:gd name="T3" fmla="*/ 0 h 331216"/>
              <a:gd name="T4" fmla="*/ 0 w 646176"/>
              <a:gd name="T5" fmla="*/ 3 h 331216"/>
              <a:gd name="T6" fmla="*/ 0 60000 65536"/>
              <a:gd name="T7" fmla="*/ 0 60000 65536"/>
              <a:gd name="T8" fmla="*/ 0 60000 65536"/>
              <a:gd name="T9" fmla="*/ 0 w 646176"/>
              <a:gd name="T10" fmla="*/ 0 h 331216"/>
              <a:gd name="T11" fmla="*/ 646176 w 646176"/>
              <a:gd name="T12" fmla="*/ 331216 h 3312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6176" h="331216">
                <a:moveTo>
                  <a:pt x="0" y="331216"/>
                </a:moveTo>
                <a:cubicBezTo>
                  <a:pt x="98552" y="167640"/>
                  <a:pt x="197104" y="4064"/>
                  <a:pt x="304800" y="2032"/>
                </a:cubicBezTo>
                <a:cubicBezTo>
                  <a:pt x="412496" y="0"/>
                  <a:pt x="529336" y="159512"/>
                  <a:pt x="646176" y="319024"/>
                </a:cubicBezTo>
              </a:path>
            </a:pathLst>
          </a:custGeom>
          <a:noFill/>
          <a:ln w="19050" cap="sq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grpSp>
        <p:nvGrpSpPr>
          <p:cNvPr id="171" name="Group 225"/>
          <p:cNvGrpSpPr>
            <a:grpSpLocks/>
          </p:cNvGrpSpPr>
          <p:nvPr/>
        </p:nvGrpSpPr>
        <p:grpSpPr bwMode="auto">
          <a:xfrm>
            <a:off x="333375" y="6010275"/>
            <a:ext cx="7175500" cy="485775"/>
            <a:chOff x="322462" y="3523028"/>
            <a:chExt cx="7175301" cy="486018"/>
          </a:xfrm>
        </p:grpSpPr>
        <p:grpSp>
          <p:nvGrpSpPr>
            <p:cNvPr id="172" name="Group 187"/>
            <p:cNvGrpSpPr>
              <a:grpSpLocks/>
            </p:cNvGrpSpPr>
            <p:nvPr/>
          </p:nvGrpSpPr>
          <p:grpSpPr bwMode="auto">
            <a:xfrm>
              <a:off x="2460019" y="3608936"/>
              <a:ext cx="5037744" cy="400110"/>
              <a:chOff x="2460019" y="3608936"/>
              <a:chExt cx="5037744" cy="400110"/>
            </a:xfrm>
          </p:grpSpPr>
          <p:sp>
            <p:nvSpPr>
              <p:cNvPr id="174" name="TextBox 38"/>
              <p:cNvSpPr txBox="1">
                <a:spLocks noChangeArrowheads="1"/>
              </p:cNvSpPr>
              <p:nvPr/>
            </p:nvSpPr>
            <p:spPr bwMode="auto">
              <a:xfrm>
                <a:off x="2460019" y="3608936"/>
                <a:ext cx="55816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5</a:t>
                </a:r>
                <a:endParaRPr lang="en-SG" sz="2000"/>
              </a:p>
            </p:txBody>
          </p:sp>
          <p:sp>
            <p:nvSpPr>
              <p:cNvPr id="175" name="TextBox 39"/>
              <p:cNvSpPr txBox="1">
                <a:spLocks noChangeArrowheads="1"/>
              </p:cNvSpPr>
              <p:nvPr/>
            </p:nvSpPr>
            <p:spPr bwMode="auto">
              <a:xfrm>
                <a:off x="3018182" y="3608936"/>
                <a:ext cx="55816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12</a:t>
                </a:r>
                <a:endParaRPr lang="en-SG" sz="2000"/>
              </a:p>
            </p:txBody>
          </p:sp>
          <p:sp>
            <p:nvSpPr>
              <p:cNvPr id="176" name="TextBox 40"/>
              <p:cNvSpPr txBox="1">
                <a:spLocks noChangeArrowheads="1"/>
              </p:cNvSpPr>
              <p:nvPr/>
            </p:nvSpPr>
            <p:spPr bwMode="auto">
              <a:xfrm>
                <a:off x="3576345" y="3608936"/>
                <a:ext cx="5687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17</a:t>
                </a:r>
                <a:endParaRPr lang="en-SG" sz="2000"/>
              </a:p>
            </p:txBody>
          </p:sp>
          <p:sp>
            <p:nvSpPr>
              <p:cNvPr id="177" name="TextBox 41"/>
              <p:cNvSpPr txBox="1">
                <a:spLocks noChangeArrowheads="1"/>
              </p:cNvSpPr>
              <p:nvPr/>
            </p:nvSpPr>
            <p:spPr bwMode="auto">
              <a:xfrm>
                <a:off x="4141194" y="3608936"/>
                <a:ext cx="562219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23</a:t>
                </a:r>
                <a:endParaRPr lang="en-SG" sz="2000"/>
              </a:p>
            </p:txBody>
          </p:sp>
          <p:sp>
            <p:nvSpPr>
              <p:cNvPr id="178" name="TextBox 42"/>
              <p:cNvSpPr txBox="1">
                <a:spLocks noChangeArrowheads="1"/>
              </p:cNvSpPr>
              <p:nvPr/>
            </p:nvSpPr>
            <p:spPr bwMode="auto">
              <a:xfrm>
                <a:off x="4703413" y="3608936"/>
                <a:ext cx="567464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38</a:t>
                </a:r>
                <a:endParaRPr lang="en-SG" sz="2000"/>
              </a:p>
            </p:txBody>
          </p:sp>
          <p:sp>
            <p:nvSpPr>
              <p:cNvPr id="179" name="TextBox 43"/>
              <p:cNvSpPr txBox="1">
                <a:spLocks noChangeArrowheads="1"/>
              </p:cNvSpPr>
              <p:nvPr/>
            </p:nvSpPr>
            <p:spPr bwMode="auto">
              <a:xfrm>
                <a:off x="5270878" y="3608936"/>
                <a:ext cx="568460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44</a:t>
                </a:r>
                <a:endParaRPr lang="en-SG" sz="2000"/>
              </a:p>
            </p:txBody>
          </p:sp>
          <p:sp>
            <p:nvSpPr>
              <p:cNvPr id="180" name="TextBox 44"/>
              <p:cNvSpPr txBox="1">
                <a:spLocks noChangeArrowheads="1"/>
              </p:cNvSpPr>
              <p:nvPr/>
            </p:nvSpPr>
            <p:spPr bwMode="auto">
              <a:xfrm>
                <a:off x="5839337" y="3608936"/>
                <a:ext cx="554502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77</a:t>
                </a:r>
                <a:endParaRPr lang="en-SG" sz="2000"/>
              </a:p>
            </p:txBody>
          </p:sp>
          <p:sp>
            <p:nvSpPr>
              <p:cNvPr id="181" name="TextBox 45"/>
              <p:cNvSpPr txBox="1">
                <a:spLocks noChangeArrowheads="1"/>
              </p:cNvSpPr>
              <p:nvPr/>
            </p:nvSpPr>
            <p:spPr bwMode="auto">
              <a:xfrm>
                <a:off x="6393839" y="3608936"/>
                <a:ext cx="554501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/>
                  <a:t>84</a:t>
                </a:r>
                <a:endParaRPr lang="en-SG" sz="2000"/>
              </a:p>
            </p:txBody>
          </p:sp>
          <p:sp>
            <p:nvSpPr>
              <p:cNvPr id="182" name="TextBox 46"/>
              <p:cNvSpPr txBox="1">
                <a:spLocks noChangeArrowheads="1"/>
              </p:cNvSpPr>
              <p:nvPr/>
            </p:nvSpPr>
            <p:spPr bwMode="auto">
              <a:xfrm>
                <a:off x="6948340" y="3608936"/>
                <a:ext cx="549423" cy="40011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000" dirty="0"/>
                  <a:t>90</a:t>
                </a:r>
                <a:endParaRPr lang="en-SG" sz="2000" dirty="0"/>
              </a:p>
            </p:txBody>
          </p:sp>
        </p:grpSp>
        <p:sp>
          <p:nvSpPr>
            <p:cNvPr id="173" name="TextBox 198"/>
            <p:cNvSpPr txBox="1">
              <a:spLocks noChangeArrowheads="1"/>
            </p:cNvSpPr>
            <p:nvPr/>
          </p:nvSpPr>
          <p:spPr bwMode="auto">
            <a:xfrm>
              <a:off x="322462" y="3523028"/>
              <a:ext cx="160528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Final array:</a:t>
              </a:r>
              <a:endParaRPr lang="en-SG" sz="2000"/>
            </a:p>
          </p:txBody>
        </p:sp>
      </p:grpSp>
      <p:sp>
        <p:nvSpPr>
          <p:cNvPr id="183" name="TextBox 182"/>
          <p:cNvSpPr txBox="1">
            <a:spLocks noChangeArrowheads="1"/>
          </p:cNvSpPr>
          <p:nvPr/>
        </p:nvSpPr>
        <p:spPr bwMode="auto">
          <a:xfrm>
            <a:off x="5522913" y="704850"/>
            <a:ext cx="3163887" cy="708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</a:rPr>
              <a:t>Q: How many passes for an array with </a:t>
            </a:r>
            <a:r>
              <a:rPr lang="en-US" sz="2000" i="1">
                <a:solidFill>
                  <a:srgbClr val="0000FF"/>
                </a:solidFill>
              </a:rPr>
              <a:t>n</a:t>
            </a:r>
            <a:r>
              <a:rPr lang="en-US" sz="2000">
                <a:solidFill>
                  <a:srgbClr val="0000FF"/>
                </a:solidFill>
              </a:rPr>
              <a:t> elements?</a:t>
            </a:r>
            <a:endParaRPr lang="en-SG" sz="2000">
              <a:solidFill>
                <a:srgbClr val="0000FF"/>
              </a:solidFill>
            </a:endParaRPr>
          </a:p>
        </p:txBody>
      </p:sp>
      <p:sp>
        <p:nvSpPr>
          <p:cNvPr id="184" name="TextBox 183"/>
          <p:cNvSpPr txBox="1">
            <a:spLocks noChangeArrowheads="1"/>
          </p:cNvSpPr>
          <p:nvPr/>
        </p:nvSpPr>
        <p:spPr bwMode="auto">
          <a:xfrm>
            <a:off x="7137400" y="1533525"/>
            <a:ext cx="1756229" cy="400110"/>
          </a:xfrm>
          <a:prstGeom prst="rect">
            <a:avLst/>
          </a:prstGeom>
          <a:solidFill>
            <a:srgbClr val="99FFCC"/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i="1" dirty="0">
                <a:solidFill>
                  <a:srgbClr val="0000FF"/>
                </a:solidFill>
              </a:rPr>
              <a:t>n </a:t>
            </a:r>
            <a:r>
              <a:rPr lang="en-US" sz="2000" dirty="0">
                <a:solidFill>
                  <a:srgbClr val="0000FF"/>
                </a:solidFill>
              </a:rPr>
              <a:t>– 1 passes</a:t>
            </a:r>
            <a:endParaRPr lang="en-SG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4672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33" grpId="0" animBg="1"/>
      <p:bldP spid="152" grpId="0" animBg="1"/>
      <p:bldP spid="170" grpId="0" animBg="1"/>
      <p:bldP spid="183" grpId="0" animBg="1"/>
      <p:bldP spid="1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85" name="TextBox 184"/>
          <p:cNvSpPr txBox="1"/>
          <p:nvPr/>
        </p:nvSpPr>
        <p:spPr bwMode="auto">
          <a:xfrm>
            <a:off x="460375" y="1210054"/>
            <a:ext cx="8466138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max(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last, 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list[]){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max_so_far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list[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for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last;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(list[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&gt;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max_so_far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max_so_far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list[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endParaRPr lang="en-SG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endParaRPr lang="en-SG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selection_sort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length,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list[]){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length;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max_pos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max(length -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list);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max_pos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length -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swap(&amp;list[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max_pos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], &amp;list[length - </a:t>
            </a:r>
            <a:r>
              <a:rPr lang="en-SG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65138" algn="l"/>
                <a:tab pos="862013" algn="l"/>
                <a:tab pos="1379538" algn="l"/>
                <a:tab pos="1776413" algn="l"/>
              </a:tabLst>
            </a:pPr>
            <a:r>
              <a:rPr lang="en-SG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7" name="Rectangle 186"/>
          <p:cNvSpPr>
            <a:spLocks noChangeArrowheads="1"/>
          </p:cNvSpPr>
          <p:nvPr/>
        </p:nvSpPr>
        <p:spPr bwMode="auto">
          <a:xfrm>
            <a:off x="744077" y="2001406"/>
            <a:ext cx="4660130" cy="1176546"/>
          </a:xfrm>
          <a:prstGeom prst="rect">
            <a:avLst/>
          </a:prstGeom>
          <a:noFill/>
          <a:ln w="19050" cap="sq" algn="ctr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88" name="Rectangle 187"/>
          <p:cNvSpPr>
            <a:spLocks noChangeArrowheads="1"/>
          </p:cNvSpPr>
          <p:nvPr/>
        </p:nvSpPr>
        <p:spPr bwMode="auto">
          <a:xfrm>
            <a:off x="744077" y="4686644"/>
            <a:ext cx="5502611" cy="1437182"/>
          </a:xfrm>
          <a:prstGeom prst="rect">
            <a:avLst/>
          </a:prstGeom>
          <a:noFill/>
          <a:ln w="19050" cap="sq" algn="ctr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956392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Sort: Performance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49"/>
            <a:ext cx="8351837" cy="5281560"/>
          </a:xfrm>
        </p:spPr>
        <p:txBody>
          <a:bodyPr>
            <a:normAutofit/>
          </a:bodyPr>
          <a:lstStyle/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Let say the length of the list is n.</a:t>
            </a: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The for loop in selection sort iterates O(n) times.</a:t>
            </a: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 each loop, it finds the maximum element, and swaps.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Finding the index of the maximum element from list[0] to list[n -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] takes O(n -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 time.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Swapping (once only) takes constant time (and can be ignored).</a:t>
            </a:r>
            <a:endParaRPr lang="en-US" dirty="0">
              <a:solidFill>
                <a:schemeClr val="tx1"/>
              </a:solidFill>
            </a:endParaRP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Total: </a:t>
            </a:r>
            <a:r>
              <a:rPr lang="en-US" b="1" dirty="0">
                <a:solidFill>
                  <a:schemeClr val="tx1"/>
                </a:solidFill>
              </a:rPr>
              <a:t>O(</a:t>
            </a:r>
            <a:r>
              <a:rPr lang="en-US" b="1" i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)</a:t>
            </a:r>
            <a:endParaRPr lang="en-US" dirty="0">
              <a:solidFill>
                <a:schemeClr val="tx1"/>
              </a:solidFill>
            </a:endParaRP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1108"/>
              </p:ext>
            </p:extLst>
          </p:nvPr>
        </p:nvGraphicFramePr>
        <p:xfrm>
          <a:off x="5237002" y="4462408"/>
          <a:ext cx="3121025" cy="2228850"/>
        </p:xfrm>
        <a:graphic>
          <a:graphicData uri="http://schemas.openxmlformats.org/drawingml/2006/table">
            <a:tbl>
              <a:tblPr/>
              <a:tblGrid>
                <a:gridCol w="1147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Pass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#comparisons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1</a:t>
                      </a:r>
                      <a:endParaRPr kumimoji="0" lang="en-SG" sz="18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2 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3 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1 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15424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 vs Counting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Selection Sort: </a:t>
            </a:r>
            <a:r>
              <a:rPr lang="en-US" dirty="0">
                <a:solidFill>
                  <a:schemeClr val="tx1"/>
                </a:solidFill>
              </a:rPr>
              <a:t>O(</a:t>
            </a: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Counting Sort: O(n + MAX) 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Counting Sort </a:t>
            </a:r>
            <a:r>
              <a:rPr lang="en-US" dirty="0"/>
              <a:t>is a lot more efficient!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But it requires the input numbers &lt; MAX and MAX cannot be too large.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Otherwise it does not work / is not efficient.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Selection Sort </a:t>
            </a:r>
            <a:r>
              <a:rPr lang="en-US" dirty="0"/>
              <a:t>does not make assumption on the input numbers and is a more general solution.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5286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Bubble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Selection sort </a:t>
            </a:r>
            <a:r>
              <a:rPr lang="en-US"/>
              <a:t>makes one exchange at the end of each pass.</a:t>
            </a:r>
            <a:endParaRPr lang="en-US" dirty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What if we make more than one exchange during each pass?</a:t>
            </a:r>
            <a:endParaRPr lang="en-US" dirty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key idea </a:t>
            </a:r>
            <a:r>
              <a:rPr lang="en-US">
                <a:solidFill>
                  <a:srgbClr val="C00000"/>
                </a:solidFill>
              </a:rPr>
              <a:t>Bubble sort </a:t>
            </a:r>
            <a:r>
              <a:rPr lang="en-US"/>
              <a:t>is to make </a:t>
            </a:r>
            <a:r>
              <a:rPr lang="en-US" u="sng">
                <a:solidFill>
                  <a:srgbClr val="0000FF"/>
                </a:solidFill>
              </a:rPr>
              <a:t>pairwise comparisons</a:t>
            </a:r>
            <a:r>
              <a:rPr lang="en-US"/>
              <a:t> and exchange the positions of the pair if they are in the wrong order.</a:t>
            </a:r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3360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Bubble Sort: One Pass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reeform 2"/>
          <p:cNvSpPr>
            <a:spLocks/>
          </p:cNvSpPr>
          <p:nvPr/>
        </p:nvSpPr>
        <p:spPr bwMode="auto">
          <a:xfrm>
            <a:off x="584200" y="196532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309563" y="1114425"/>
            <a:ext cx="3900487" cy="741363"/>
            <a:chOff x="171" y="702"/>
            <a:chExt cx="2457" cy="467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226" y="702"/>
              <a:ext cx="2338" cy="212"/>
              <a:chOff x="1042" y="1464"/>
              <a:chExt cx="4415" cy="371"/>
            </a:xfrm>
          </p:grpSpPr>
          <p:sp>
            <p:nvSpPr>
              <p:cNvPr id="33" name="Text Box 8"/>
              <p:cNvSpPr txBox="1">
                <a:spLocks noChangeArrowheads="1"/>
              </p:cNvSpPr>
              <p:nvPr/>
            </p:nvSpPr>
            <p:spPr bwMode="auto">
              <a:xfrm>
                <a:off x="1042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0</a:t>
                </a:r>
              </a:p>
            </p:txBody>
          </p:sp>
          <p:sp>
            <p:nvSpPr>
              <p:cNvPr id="34" name="Text Box 9"/>
              <p:cNvSpPr txBox="1">
                <a:spLocks noChangeArrowheads="1"/>
              </p:cNvSpPr>
              <p:nvPr/>
            </p:nvSpPr>
            <p:spPr bwMode="auto">
              <a:xfrm>
                <a:off x="1548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1</a:t>
                </a:r>
              </a:p>
            </p:txBody>
          </p:sp>
          <p:sp>
            <p:nvSpPr>
              <p:cNvPr id="35" name="Text Box 10"/>
              <p:cNvSpPr txBox="1">
                <a:spLocks noChangeArrowheads="1"/>
              </p:cNvSpPr>
              <p:nvPr/>
            </p:nvSpPr>
            <p:spPr bwMode="auto">
              <a:xfrm>
                <a:off x="2058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2</a:t>
                </a:r>
              </a:p>
            </p:txBody>
          </p:sp>
          <p:sp>
            <p:nvSpPr>
              <p:cNvPr id="36" name="Text Box 11"/>
              <p:cNvSpPr txBox="1">
                <a:spLocks noChangeArrowheads="1"/>
              </p:cNvSpPr>
              <p:nvPr/>
            </p:nvSpPr>
            <p:spPr bwMode="auto">
              <a:xfrm>
                <a:off x="2566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3</a:t>
                </a:r>
              </a:p>
            </p:txBody>
          </p:sp>
          <p:sp>
            <p:nvSpPr>
              <p:cNvPr id="37" name="Text Box 12"/>
              <p:cNvSpPr txBox="1">
                <a:spLocks noChangeArrowheads="1"/>
              </p:cNvSpPr>
              <p:nvPr/>
            </p:nvSpPr>
            <p:spPr bwMode="auto">
              <a:xfrm>
                <a:off x="3070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4</a:t>
                </a:r>
              </a:p>
            </p:txBody>
          </p:sp>
          <p:sp>
            <p:nvSpPr>
              <p:cNvPr id="38" name="Text Box 13"/>
              <p:cNvSpPr txBox="1">
                <a:spLocks noChangeArrowheads="1"/>
              </p:cNvSpPr>
              <p:nvPr/>
            </p:nvSpPr>
            <p:spPr bwMode="auto">
              <a:xfrm>
                <a:off x="3582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5</a:t>
                </a:r>
              </a:p>
            </p:txBody>
          </p:sp>
          <p:sp>
            <p:nvSpPr>
              <p:cNvPr id="39" name="Text Box 14"/>
              <p:cNvSpPr txBox="1">
                <a:spLocks noChangeArrowheads="1"/>
              </p:cNvSpPr>
              <p:nvPr/>
            </p:nvSpPr>
            <p:spPr bwMode="auto">
              <a:xfrm>
                <a:off x="4088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6</a:t>
                </a:r>
              </a:p>
            </p:txBody>
          </p:sp>
          <p:sp>
            <p:nvSpPr>
              <p:cNvPr id="40" name="Text Box 15"/>
              <p:cNvSpPr txBox="1">
                <a:spLocks noChangeArrowheads="1"/>
              </p:cNvSpPr>
              <p:nvPr/>
            </p:nvSpPr>
            <p:spPr bwMode="auto">
              <a:xfrm>
                <a:off x="4597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7</a:t>
                </a:r>
              </a:p>
            </p:txBody>
          </p:sp>
          <p:sp>
            <p:nvSpPr>
              <p:cNvPr id="41" name="Text Box 16"/>
              <p:cNvSpPr txBox="1">
                <a:spLocks noChangeArrowheads="1"/>
              </p:cNvSpPr>
              <p:nvPr/>
            </p:nvSpPr>
            <p:spPr bwMode="auto">
              <a:xfrm>
                <a:off x="5104" y="1464"/>
                <a:ext cx="353" cy="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tx2"/>
                    </a:solidFill>
                    <a:ea typeface="ＭＳ Ｐゴシック" pitchFamily="34" charset="-128"/>
                  </a:rPr>
                  <a:t>8</a:t>
                </a:r>
              </a:p>
            </p:txBody>
          </p:sp>
        </p:grpSp>
        <p:grpSp>
          <p:nvGrpSpPr>
            <p:cNvPr id="13" name="Group 17"/>
            <p:cNvGrpSpPr>
              <a:grpSpLocks/>
            </p:cNvGrpSpPr>
            <p:nvPr/>
          </p:nvGrpSpPr>
          <p:grpSpPr bwMode="auto">
            <a:xfrm>
              <a:off x="171" y="916"/>
              <a:ext cx="2457" cy="253"/>
              <a:chOff x="135" y="916"/>
              <a:chExt cx="2457" cy="253"/>
            </a:xfrm>
          </p:grpSpPr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>
                <a:off x="135" y="917"/>
                <a:ext cx="2433" cy="2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SG" sz="2400">
                  <a:latin typeface="Times New Roman" pitchFamily="18" charset="0"/>
                </a:endParaRPr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404" y="916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>
                <a:off x="677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7" name="Line 21"/>
              <p:cNvSpPr>
                <a:spLocks noChangeShapeType="1"/>
              </p:cNvSpPr>
              <p:nvPr/>
            </p:nvSpPr>
            <p:spPr bwMode="auto">
              <a:xfrm>
                <a:off x="950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8" name="Line 22"/>
              <p:cNvSpPr>
                <a:spLocks noChangeShapeType="1"/>
              </p:cNvSpPr>
              <p:nvPr/>
            </p:nvSpPr>
            <p:spPr bwMode="auto">
              <a:xfrm>
                <a:off x="1223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496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>
                <a:off x="1769" y="917"/>
                <a:ext cx="0" cy="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>
                <a:off x="2042" y="918"/>
                <a:ext cx="0" cy="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>
                <a:off x="2314" y="918"/>
                <a:ext cx="0" cy="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en-SG"/>
              </a:p>
            </p:txBody>
          </p:sp>
          <p:grpSp>
            <p:nvGrpSpPr>
              <p:cNvPr id="23" name="Group 27"/>
              <p:cNvGrpSpPr>
                <a:grpSpLocks/>
              </p:cNvGrpSpPr>
              <p:nvPr/>
            </p:nvGrpSpPr>
            <p:grpSpPr bwMode="auto">
              <a:xfrm>
                <a:off x="142" y="947"/>
                <a:ext cx="2450" cy="213"/>
                <a:chOff x="142" y="947"/>
                <a:chExt cx="2450" cy="213"/>
              </a:xfrm>
            </p:grpSpPr>
            <p:sp>
              <p:nvSpPr>
                <p:cNvPr id="2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42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23</a:t>
                  </a:r>
                </a:p>
              </p:txBody>
            </p:sp>
            <p:sp>
              <p:nvSpPr>
                <p:cNvPr id="2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17" y="947"/>
                  <a:ext cx="26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17</a:t>
                  </a:r>
                </a:p>
              </p:txBody>
            </p:sp>
            <p:sp>
              <p:nvSpPr>
                <p:cNvPr id="2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745" y="947"/>
                  <a:ext cx="193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5</a:t>
                  </a:r>
                </a:p>
              </p:txBody>
            </p:sp>
            <p:sp>
              <p:nvSpPr>
                <p:cNvPr id="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955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90</a:t>
                  </a:r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229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12</a:t>
                  </a:r>
                </a:p>
              </p:txBody>
            </p:sp>
            <p:sp>
              <p:nvSpPr>
                <p:cNvPr id="2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502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44</a:t>
                  </a:r>
                </a:p>
              </p:txBody>
            </p:sp>
            <p:sp>
              <p:nvSpPr>
                <p:cNvPr id="3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778" y="947"/>
                  <a:ext cx="26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38</a:t>
                  </a:r>
                </a:p>
              </p:txBody>
            </p:sp>
            <p:sp>
              <p:nvSpPr>
                <p:cNvPr id="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049" y="947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84</a:t>
                  </a:r>
                </a:p>
              </p:txBody>
            </p:sp>
            <p:sp>
              <p:nvSpPr>
                <p:cNvPr id="3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323" y="947"/>
                  <a:ext cx="26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b="1">
                      <a:latin typeface="Courier New" pitchFamily="49" charset="0"/>
                      <a:ea typeface="ＭＳ Ｐゴシック" pitchFamily="34" charset="-128"/>
                    </a:rPr>
                    <a:t>77</a:t>
                  </a:r>
                </a:p>
              </p:txBody>
            </p:sp>
          </p:grpSp>
        </p:grpSp>
      </p:grpSp>
      <p:grpSp>
        <p:nvGrpSpPr>
          <p:cNvPr id="42" name="Group 37"/>
          <p:cNvGrpSpPr>
            <a:grpSpLocks/>
          </p:cNvGrpSpPr>
          <p:nvPr/>
        </p:nvGrpSpPr>
        <p:grpSpPr bwMode="auto">
          <a:xfrm>
            <a:off x="309563" y="2593975"/>
            <a:ext cx="3900487" cy="401638"/>
            <a:chOff x="135" y="916"/>
            <a:chExt cx="2457" cy="253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35" y="917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>
              <a:off x="404" y="916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677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6" name="Line 41"/>
            <p:cNvSpPr>
              <a:spLocks noChangeShapeType="1"/>
            </p:cNvSpPr>
            <p:nvPr/>
          </p:nvSpPr>
          <p:spPr bwMode="auto">
            <a:xfrm>
              <a:off x="950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>
              <a:off x="1223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>
              <a:off x="1496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1769" y="917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2042" y="918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2314" y="918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grpSp>
          <p:nvGrpSpPr>
            <p:cNvPr id="52" name="Group 47"/>
            <p:cNvGrpSpPr>
              <a:grpSpLocks/>
            </p:cNvGrpSpPr>
            <p:nvPr/>
          </p:nvGrpSpPr>
          <p:grpSpPr bwMode="auto">
            <a:xfrm>
              <a:off x="142" y="947"/>
              <a:ext cx="2450" cy="213"/>
              <a:chOff x="142" y="947"/>
              <a:chExt cx="2450" cy="213"/>
            </a:xfrm>
          </p:grpSpPr>
          <p:sp>
            <p:nvSpPr>
              <p:cNvPr id="53" name="Text Box 48"/>
              <p:cNvSpPr txBox="1">
                <a:spLocks noChangeArrowheads="1"/>
              </p:cNvSpPr>
              <p:nvPr/>
            </p:nvSpPr>
            <p:spPr bwMode="auto">
              <a:xfrm>
                <a:off x="142" y="947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17</a:t>
                </a:r>
              </a:p>
            </p:txBody>
          </p:sp>
          <p:sp>
            <p:nvSpPr>
              <p:cNvPr id="54" name="Text Box 49"/>
              <p:cNvSpPr txBox="1">
                <a:spLocks noChangeArrowheads="1"/>
              </p:cNvSpPr>
              <p:nvPr/>
            </p:nvSpPr>
            <p:spPr bwMode="auto">
              <a:xfrm>
                <a:off x="417" y="947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23</a:t>
                </a:r>
              </a:p>
            </p:txBody>
          </p:sp>
          <p:sp>
            <p:nvSpPr>
              <p:cNvPr id="55" name="Text Box 50"/>
              <p:cNvSpPr txBox="1">
                <a:spLocks noChangeArrowheads="1"/>
              </p:cNvSpPr>
              <p:nvPr/>
            </p:nvSpPr>
            <p:spPr bwMode="auto">
              <a:xfrm>
                <a:off x="745" y="947"/>
                <a:ext cx="193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5</a:t>
                </a:r>
              </a:p>
            </p:txBody>
          </p:sp>
          <p:sp>
            <p:nvSpPr>
              <p:cNvPr id="56" name="Text Box 51"/>
              <p:cNvSpPr txBox="1">
                <a:spLocks noChangeArrowheads="1"/>
              </p:cNvSpPr>
              <p:nvPr/>
            </p:nvSpPr>
            <p:spPr bwMode="auto">
              <a:xfrm>
                <a:off x="955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90</a:t>
                </a:r>
              </a:p>
            </p:txBody>
          </p:sp>
          <p:sp>
            <p:nvSpPr>
              <p:cNvPr id="57" name="Text Box 52"/>
              <p:cNvSpPr txBox="1">
                <a:spLocks noChangeArrowheads="1"/>
              </p:cNvSpPr>
              <p:nvPr/>
            </p:nvSpPr>
            <p:spPr bwMode="auto">
              <a:xfrm>
                <a:off x="1229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12</a:t>
                </a:r>
              </a:p>
            </p:txBody>
          </p:sp>
          <p:sp>
            <p:nvSpPr>
              <p:cNvPr id="58" name="Text Box 53"/>
              <p:cNvSpPr txBox="1">
                <a:spLocks noChangeArrowheads="1"/>
              </p:cNvSpPr>
              <p:nvPr/>
            </p:nvSpPr>
            <p:spPr bwMode="auto">
              <a:xfrm>
                <a:off x="1502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44</a:t>
                </a:r>
              </a:p>
            </p:txBody>
          </p:sp>
          <p:sp>
            <p:nvSpPr>
              <p:cNvPr id="59" name="Text Box 54"/>
              <p:cNvSpPr txBox="1">
                <a:spLocks noChangeArrowheads="1"/>
              </p:cNvSpPr>
              <p:nvPr/>
            </p:nvSpPr>
            <p:spPr bwMode="auto">
              <a:xfrm>
                <a:off x="1778" y="947"/>
                <a:ext cx="269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38</a:t>
                </a:r>
              </a:p>
            </p:txBody>
          </p:sp>
          <p:sp>
            <p:nvSpPr>
              <p:cNvPr id="60" name="Text Box 55"/>
              <p:cNvSpPr txBox="1">
                <a:spLocks noChangeArrowheads="1"/>
              </p:cNvSpPr>
              <p:nvPr/>
            </p:nvSpPr>
            <p:spPr bwMode="auto">
              <a:xfrm>
                <a:off x="2049" y="947"/>
                <a:ext cx="27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84</a:t>
                </a:r>
              </a:p>
            </p:txBody>
          </p:sp>
          <p:sp>
            <p:nvSpPr>
              <p:cNvPr id="61" name="Text Box 56"/>
              <p:cNvSpPr txBox="1">
                <a:spLocks noChangeArrowheads="1"/>
              </p:cNvSpPr>
              <p:nvPr/>
            </p:nvSpPr>
            <p:spPr bwMode="auto">
              <a:xfrm>
                <a:off x="2323" y="947"/>
                <a:ext cx="269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600" b="1">
                    <a:latin typeface="Courier New" pitchFamily="49" charset="0"/>
                    <a:ea typeface="ＭＳ Ｐゴシック" pitchFamily="34" charset="-128"/>
                  </a:rPr>
                  <a:t>77</a:t>
                </a:r>
              </a:p>
            </p:txBody>
          </p:sp>
        </p:grpSp>
      </p:grpSp>
      <p:grpSp>
        <p:nvGrpSpPr>
          <p:cNvPr id="62" name="Group 57"/>
          <p:cNvGrpSpPr>
            <a:grpSpLocks/>
          </p:cNvGrpSpPr>
          <p:nvPr/>
        </p:nvGrpSpPr>
        <p:grpSpPr bwMode="auto">
          <a:xfrm>
            <a:off x="309563" y="3700463"/>
            <a:ext cx="3900487" cy="401637"/>
            <a:chOff x="219" y="2024"/>
            <a:chExt cx="2457" cy="253"/>
          </a:xfrm>
        </p:grpSpPr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64" name="Line 59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5" name="Line 60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8" name="Line 63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71" name="Line 66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72" name="Text Box 67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73" name="Text Box 68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74" name="Text Box 69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75" name="Text Box 70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76" name="Text Box 71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77" name="Text Box 72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78" name="Text Box 73"/>
            <p:cNvSpPr txBox="1">
              <a:spLocks noChangeArrowheads="1"/>
            </p:cNvSpPr>
            <p:nvPr/>
          </p:nvSpPr>
          <p:spPr bwMode="auto">
            <a:xfrm>
              <a:off x="1862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79" name="Text Box 74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80" name="Text Box 75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81" name="Group 76"/>
          <p:cNvGrpSpPr>
            <a:grpSpLocks/>
          </p:cNvGrpSpPr>
          <p:nvPr/>
        </p:nvGrpSpPr>
        <p:grpSpPr bwMode="auto">
          <a:xfrm>
            <a:off x="309563" y="4908550"/>
            <a:ext cx="3900487" cy="401638"/>
            <a:chOff x="219" y="2024"/>
            <a:chExt cx="2457" cy="253"/>
          </a:xfrm>
        </p:grpSpPr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83" name="Line 78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4" name="Line 79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5" name="Line 80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6" name="Line 81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7" name="Line 82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8" name="Line 83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89" name="Line 84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90" name="Line 85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91" name="Text Box 86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92" name="Text Box 87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93" name="Text Box 88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94" name="Text Box 89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95" name="Text Box 90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96" name="Text Box 91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97" name="Text Box 92"/>
            <p:cNvSpPr txBox="1">
              <a:spLocks noChangeArrowheads="1"/>
            </p:cNvSpPr>
            <p:nvPr/>
          </p:nvSpPr>
          <p:spPr bwMode="auto">
            <a:xfrm>
              <a:off x="1862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98" name="Text Box 93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99" name="Text Box 94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00" name="Group 95"/>
          <p:cNvGrpSpPr>
            <a:grpSpLocks/>
          </p:cNvGrpSpPr>
          <p:nvPr/>
        </p:nvGrpSpPr>
        <p:grpSpPr bwMode="auto">
          <a:xfrm>
            <a:off x="4929188" y="1485900"/>
            <a:ext cx="3900487" cy="401638"/>
            <a:chOff x="219" y="2024"/>
            <a:chExt cx="2457" cy="253"/>
          </a:xfrm>
        </p:grpSpPr>
        <p:sp>
          <p:nvSpPr>
            <p:cNvPr id="101" name="Rectangle 96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02" name="Line 97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3" name="Line 98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4" name="Line 99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5" name="Line 100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6" name="Line 101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7" name="Line 102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8" name="Line 103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09" name="Line 104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10" name="Text Box 105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11" name="Text Box 106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12" name="Text Box 107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13" name="Text Box 108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14" name="Text Box 109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15" name="Text Box 110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116" name="Text Box 111"/>
            <p:cNvSpPr txBox="1">
              <a:spLocks noChangeArrowheads="1"/>
            </p:cNvSpPr>
            <p:nvPr/>
          </p:nvSpPr>
          <p:spPr bwMode="auto">
            <a:xfrm>
              <a:off x="1862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17" name="Text Box 112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18" name="Text Box 113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19" name="Group 114"/>
          <p:cNvGrpSpPr>
            <a:grpSpLocks/>
          </p:cNvGrpSpPr>
          <p:nvPr/>
        </p:nvGrpSpPr>
        <p:grpSpPr bwMode="auto">
          <a:xfrm>
            <a:off x="4960938" y="2614613"/>
            <a:ext cx="3900487" cy="401637"/>
            <a:chOff x="219" y="2024"/>
            <a:chExt cx="2457" cy="253"/>
          </a:xfrm>
        </p:grpSpPr>
        <p:sp>
          <p:nvSpPr>
            <p:cNvPr id="120" name="Rectangle 115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21" name="Line 116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2" name="Line 117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3" name="Line 118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4" name="Line 119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5" name="Line 120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6" name="Line 121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7" name="Line 122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8" name="Line 123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29" name="Text Box 124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30" name="Text Box 125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31" name="Text Box 126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32" name="Text Box 127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33" name="Text Box 128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34" name="Text Box 129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35" name="Text Box 130"/>
            <p:cNvSpPr txBox="1">
              <a:spLocks noChangeArrowheads="1"/>
            </p:cNvSpPr>
            <p:nvPr/>
          </p:nvSpPr>
          <p:spPr bwMode="auto">
            <a:xfrm>
              <a:off x="1862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136" name="Text Box 131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37" name="Text Box 132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38" name="Group 133"/>
          <p:cNvGrpSpPr>
            <a:grpSpLocks/>
          </p:cNvGrpSpPr>
          <p:nvPr/>
        </p:nvGrpSpPr>
        <p:grpSpPr bwMode="auto">
          <a:xfrm>
            <a:off x="4938713" y="3824288"/>
            <a:ext cx="3900487" cy="401637"/>
            <a:chOff x="219" y="2024"/>
            <a:chExt cx="2457" cy="253"/>
          </a:xfrm>
        </p:grpSpPr>
        <p:sp>
          <p:nvSpPr>
            <p:cNvPr id="139" name="Rectangle 134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40" name="Line 135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1" name="Line 136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2" name="Line 137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3" name="Line 138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4" name="Line 139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5" name="Line 140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6" name="Line 141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7" name="Line 142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48" name="Text Box 143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49" name="Text Box 144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50" name="Text Box 145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51" name="Text Box 146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52" name="Text Box 147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53" name="Text Box 148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54" name="Text Box 149"/>
            <p:cNvSpPr txBox="1">
              <a:spLocks noChangeArrowheads="1"/>
            </p:cNvSpPr>
            <p:nvPr/>
          </p:nvSpPr>
          <p:spPr bwMode="auto">
            <a:xfrm>
              <a:off x="1862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55" name="Text Box 150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  <p:sp>
          <p:nvSpPr>
            <p:cNvPr id="156" name="Text Box 151"/>
            <p:cNvSpPr txBox="1">
              <a:spLocks noChangeArrowheads="1"/>
            </p:cNvSpPr>
            <p:nvPr/>
          </p:nvSpPr>
          <p:spPr bwMode="auto">
            <a:xfrm>
              <a:off x="2407" y="2055"/>
              <a:ext cx="2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</p:grpSp>
      <p:grpSp>
        <p:nvGrpSpPr>
          <p:cNvPr id="157" name="Group 152"/>
          <p:cNvGrpSpPr>
            <a:grpSpLocks/>
          </p:cNvGrpSpPr>
          <p:nvPr/>
        </p:nvGrpSpPr>
        <p:grpSpPr bwMode="auto">
          <a:xfrm>
            <a:off x="5011738" y="4962525"/>
            <a:ext cx="3902075" cy="401638"/>
            <a:chOff x="219" y="2024"/>
            <a:chExt cx="2458" cy="253"/>
          </a:xfrm>
        </p:grpSpPr>
        <p:sp>
          <p:nvSpPr>
            <p:cNvPr id="158" name="Rectangle 153"/>
            <p:cNvSpPr>
              <a:spLocks noChangeArrowheads="1"/>
            </p:cNvSpPr>
            <p:nvPr/>
          </p:nvSpPr>
          <p:spPr bwMode="auto">
            <a:xfrm>
              <a:off x="219" y="2025"/>
              <a:ext cx="2433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SG" sz="2400">
                <a:latin typeface="Times New Roman" pitchFamily="18" charset="0"/>
              </a:endParaRPr>
            </a:p>
          </p:txBody>
        </p:sp>
        <p:sp>
          <p:nvSpPr>
            <p:cNvPr id="159" name="Line 154"/>
            <p:cNvSpPr>
              <a:spLocks noChangeShapeType="1"/>
            </p:cNvSpPr>
            <p:nvPr/>
          </p:nvSpPr>
          <p:spPr bwMode="auto">
            <a:xfrm>
              <a:off x="488" y="2024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0" name="Line 155"/>
            <p:cNvSpPr>
              <a:spLocks noChangeShapeType="1"/>
            </p:cNvSpPr>
            <p:nvPr/>
          </p:nvSpPr>
          <p:spPr bwMode="auto">
            <a:xfrm>
              <a:off x="761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1" name="Line 156"/>
            <p:cNvSpPr>
              <a:spLocks noChangeShapeType="1"/>
            </p:cNvSpPr>
            <p:nvPr/>
          </p:nvSpPr>
          <p:spPr bwMode="auto">
            <a:xfrm>
              <a:off x="1034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2" name="Line 157"/>
            <p:cNvSpPr>
              <a:spLocks noChangeShapeType="1"/>
            </p:cNvSpPr>
            <p:nvPr/>
          </p:nvSpPr>
          <p:spPr bwMode="auto">
            <a:xfrm>
              <a:off x="1307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3" name="Line 158"/>
            <p:cNvSpPr>
              <a:spLocks noChangeShapeType="1"/>
            </p:cNvSpPr>
            <p:nvPr/>
          </p:nvSpPr>
          <p:spPr bwMode="auto">
            <a:xfrm>
              <a:off x="1580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1853" y="2025"/>
              <a:ext cx="0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2126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6" name="Line 161"/>
            <p:cNvSpPr>
              <a:spLocks noChangeShapeType="1"/>
            </p:cNvSpPr>
            <p:nvPr/>
          </p:nvSpPr>
          <p:spPr bwMode="auto">
            <a:xfrm>
              <a:off x="2398" y="2026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67" name="Text Box 162"/>
            <p:cNvSpPr txBox="1">
              <a:spLocks noChangeArrowheads="1"/>
            </p:cNvSpPr>
            <p:nvPr/>
          </p:nvSpPr>
          <p:spPr bwMode="auto">
            <a:xfrm>
              <a:off x="22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17</a:t>
              </a:r>
            </a:p>
          </p:txBody>
        </p:sp>
        <p:sp>
          <p:nvSpPr>
            <p:cNvPr id="168" name="Text Box 163"/>
            <p:cNvSpPr txBox="1">
              <a:spLocks noChangeArrowheads="1"/>
            </p:cNvSpPr>
            <p:nvPr/>
          </p:nvSpPr>
          <p:spPr bwMode="auto">
            <a:xfrm>
              <a:off x="501" y="2055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69" name="Text Box 164"/>
            <p:cNvSpPr txBox="1">
              <a:spLocks noChangeArrowheads="1"/>
            </p:cNvSpPr>
            <p:nvPr/>
          </p:nvSpPr>
          <p:spPr bwMode="auto">
            <a:xfrm>
              <a:off x="781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23</a:t>
              </a:r>
            </a:p>
          </p:txBody>
        </p:sp>
        <p:sp>
          <p:nvSpPr>
            <p:cNvPr id="170" name="Text Box 165"/>
            <p:cNvSpPr txBox="1">
              <a:spLocks noChangeArrowheads="1"/>
            </p:cNvSpPr>
            <p:nvPr/>
          </p:nvSpPr>
          <p:spPr bwMode="auto">
            <a:xfrm>
              <a:off x="1039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71" name="Text Box 166"/>
            <p:cNvSpPr txBox="1">
              <a:spLocks noChangeArrowheads="1"/>
            </p:cNvSpPr>
            <p:nvPr/>
          </p:nvSpPr>
          <p:spPr bwMode="auto">
            <a:xfrm>
              <a:off x="131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44</a:t>
              </a:r>
            </a:p>
          </p:txBody>
        </p:sp>
        <p:sp>
          <p:nvSpPr>
            <p:cNvPr id="172" name="Text Box 167"/>
            <p:cNvSpPr txBox="1">
              <a:spLocks noChangeArrowheads="1"/>
            </p:cNvSpPr>
            <p:nvPr/>
          </p:nvSpPr>
          <p:spPr bwMode="auto">
            <a:xfrm>
              <a:off x="1586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38</a:t>
              </a:r>
            </a:p>
          </p:txBody>
        </p:sp>
        <p:sp>
          <p:nvSpPr>
            <p:cNvPr id="173" name="Text Box 168"/>
            <p:cNvSpPr txBox="1">
              <a:spLocks noChangeArrowheads="1"/>
            </p:cNvSpPr>
            <p:nvPr/>
          </p:nvSpPr>
          <p:spPr bwMode="auto">
            <a:xfrm>
              <a:off x="1862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84</a:t>
              </a:r>
            </a:p>
          </p:txBody>
        </p:sp>
        <p:sp>
          <p:nvSpPr>
            <p:cNvPr id="174" name="Text Box 169"/>
            <p:cNvSpPr txBox="1">
              <a:spLocks noChangeArrowheads="1"/>
            </p:cNvSpPr>
            <p:nvPr/>
          </p:nvSpPr>
          <p:spPr bwMode="auto">
            <a:xfrm>
              <a:off x="2133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77</a:t>
              </a:r>
            </a:p>
          </p:txBody>
        </p:sp>
        <p:sp>
          <p:nvSpPr>
            <p:cNvPr id="175" name="Text Box 170"/>
            <p:cNvSpPr txBox="1">
              <a:spLocks noChangeArrowheads="1"/>
            </p:cNvSpPr>
            <p:nvPr/>
          </p:nvSpPr>
          <p:spPr bwMode="auto">
            <a:xfrm>
              <a:off x="2407" y="2055"/>
              <a:ext cx="2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600" b="1">
                  <a:latin typeface="Courier New" pitchFamily="49" charset="0"/>
                  <a:ea typeface="ＭＳ Ｐゴシック" pitchFamily="34" charset="-128"/>
                </a:rPr>
                <a:t>90</a:t>
              </a:r>
            </a:p>
          </p:txBody>
        </p:sp>
      </p:grpSp>
      <p:sp>
        <p:nvSpPr>
          <p:cNvPr id="176" name="Freeform 171"/>
          <p:cNvSpPr>
            <a:spLocks/>
          </p:cNvSpPr>
          <p:nvPr/>
        </p:nvSpPr>
        <p:spPr bwMode="auto">
          <a:xfrm>
            <a:off x="1422400" y="4240213"/>
            <a:ext cx="368300" cy="241300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77" name="Group 172"/>
          <p:cNvGrpSpPr>
            <a:grpSpLocks/>
          </p:cNvGrpSpPr>
          <p:nvPr/>
        </p:nvGrpSpPr>
        <p:grpSpPr bwMode="auto">
          <a:xfrm>
            <a:off x="584200" y="1965325"/>
            <a:ext cx="1360488" cy="341313"/>
            <a:chOff x="368" y="1238"/>
            <a:chExt cx="857" cy="215"/>
          </a:xfrm>
        </p:grpSpPr>
        <p:sp>
          <p:nvSpPr>
            <p:cNvPr id="178" name="Freeform 173"/>
            <p:cNvSpPr>
              <a:spLocks/>
            </p:cNvSpPr>
            <p:nvPr/>
          </p:nvSpPr>
          <p:spPr bwMode="auto">
            <a:xfrm>
              <a:off x="368" y="1238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  <p:sp>
          <p:nvSpPr>
            <p:cNvPr id="179" name="Text Box 174"/>
            <p:cNvSpPr txBox="1">
              <a:spLocks noChangeArrowheads="1"/>
            </p:cNvSpPr>
            <p:nvPr/>
          </p:nvSpPr>
          <p:spPr bwMode="auto">
            <a:xfrm>
              <a:off x="639" y="1261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</p:grpSp>
      <p:sp>
        <p:nvSpPr>
          <p:cNvPr id="180" name="Text Box 175"/>
          <p:cNvSpPr txBox="1">
            <a:spLocks noChangeArrowheads="1"/>
          </p:cNvSpPr>
          <p:nvPr/>
        </p:nvSpPr>
        <p:spPr bwMode="auto">
          <a:xfrm>
            <a:off x="1398588" y="4422775"/>
            <a:ext cx="369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  <a:latin typeface="Tahoma" pitchFamily="34" charset="0"/>
                <a:ea typeface="ＭＳ Ｐゴシック" pitchFamily="34" charset="-128"/>
              </a:rPr>
              <a:t>ok</a:t>
            </a:r>
          </a:p>
        </p:txBody>
      </p:sp>
      <p:sp>
        <p:nvSpPr>
          <p:cNvPr id="181" name="Freeform 176"/>
          <p:cNvSpPr>
            <a:spLocks/>
          </p:cNvSpPr>
          <p:nvPr/>
        </p:nvSpPr>
        <p:spPr bwMode="auto">
          <a:xfrm>
            <a:off x="984250" y="31273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82" name="Group 177"/>
          <p:cNvGrpSpPr>
            <a:grpSpLocks/>
          </p:cNvGrpSpPr>
          <p:nvPr/>
        </p:nvGrpSpPr>
        <p:grpSpPr bwMode="auto">
          <a:xfrm>
            <a:off x="984250" y="3127375"/>
            <a:ext cx="1438275" cy="317500"/>
            <a:chOff x="620" y="1970"/>
            <a:chExt cx="906" cy="200"/>
          </a:xfrm>
        </p:grpSpPr>
        <p:sp>
          <p:nvSpPr>
            <p:cNvPr id="183" name="Text Box 178"/>
            <p:cNvSpPr txBox="1">
              <a:spLocks noChangeArrowheads="1"/>
            </p:cNvSpPr>
            <p:nvPr/>
          </p:nvSpPr>
          <p:spPr bwMode="auto">
            <a:xfrm>
              <a:off x="940" y="1978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84" name="Freeform 179"/>
            <p:cNvSpPr>
              <a:spLocks/>
            </p:cNvSpPr>
            <p:nvPr/>
          </p:nvSpPr>
          <p:spPr bwMode="auto">
            <a:xfrm>
              <a:off x="620" y="1970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85" name="Freeform 180"/>
          <p:cNvSpPr>
            <a:spLocks/>
          </p:cNvSpPr>
          <p:nvPr/>
        </p:nvSpPr>
        <p:spPr bwMode="auto">
          <a:xfrm>
            <a:off x="1920875" y="42195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86" name="Group 181"/>
          <p:cNvGrpSpPr>
            <a:grpSpLocks/>
          </p:cNvGrpSpPr>
          <p:nvPr/>
        </p:nvGrpSpPr>
        <p:grpSpPr bwMode="auto">
          <a:xfrm>
            <a:off x="1920875" y="4219575"/>
            <a:ext cx="1333500" cy="331788"/>
            <a:chOff x="1210" y="2658"/>
            <a:chExt cx="840" cy="209"/>
          </a:xfrm>
        </p:grpSpPr>
        <p:sp>
          <p:nvSpPr>
            <p:cNvPr id="187" name="Text Box 182"/>
            <p:cNvSpPr txBox="1">
              <a:spLocks noChangeArrowheads="1"/>
            </p:cNvSpPr>
            <p:nvPr/>
          </p:nvSpPr>
          <p:spPr bwMode="auto">
            <a:xfrm>
              <a:off x="1464" y="2675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88" name="Freeform 183"/>
            <p:cNvSpPr>
              <a:spLocks/>
            </p:cNvSpPr>
            <p:nvPr/>
          </p:nvSpPr>
          <p:spPr bwMode="auto">
            <a:xfrm>
              <a:off x="1210" y="2658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89" name="Freeform 184"/>
          <p:cNvSpPr>
            <a:spLocks/>
          </p:cNvSpPr>
          <p:nvPr/>
        </p:nvSpPr>
        <p:spPr bwMode="auto">
          <a:xfrm>
            <a:off x="2295525" y="54514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90" name="Group 185"/>
          <p:cNvGrpSpPr>
            <a:grpSpLocks/>
          </p:cNvGrpSpPr>
          <p:nvPr/>
        </p:nvGrpSpPr>
        <p:grpSpPr bwMode="auto">
          <a:xfrm>
            <a:off x="2295525" y="5451475"/>
            <a:ext cx="1385888" cy="339725"/>
            <a:chOff x="1446" y="3434"/>
            <a:chExt cx="873" cy="214"/>
          </a:xfrm>
        </p:grpSpPr>
        <p:sp>
          <p:nvSpPr>
            <p:cNvPr id="191" name="Text Box 186"/>
            <p:cNvSpPr txBox="1">
              <a:spLocks noChangeArrowheads="1"/>
            </p:cNvSpPr>
            <p:nvPr/>
          </p:nvSpPr>
          <p:spPr bwMode="auto">
            <a:xfrm>
              <a:off x="1733" y="3456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92" name="Freeform 187"/>
            <p:cNvSpPr>
              <a:spLocks/>
            </p:cNvSpPr>
            <p:nvPr/>
          </p:nvSpPr>
          <p:spPr bwMode="auto">
            <a:xfrm>
              <a:off x="1446" y="3434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93" name="Freeform 188"/>
          <p:cNvSpPr>
            <a:spLocks/>
          </p:cNvSpPr>
          <p:nvPr/>
        </p:nvSpPr>
        <p:spPr bwMode="auto">
          <a:xfrm>
            <a:off x="7294563" y="199707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94" name="Group 189"/>
          <p:cNvGrpSpPr>
            <a:grpSpLocks/>
          </p:cNvGrpSpPr>
          <p:nvPr/>
        </p:nvGrpSpPr>
        <p:grpSpPr bwMode="auto">
          <a:xfrm>
            <a:off x="6318250" y="1997075"/>
            <a:ext cx="1350963" cy="390525"/>
            <a:chOff x="3980" y="1258"/>
            <a:chExt cx="851" cy="246"/>
          </a:xfrm>
        </p:grpSpPr>
        <p:sp>
          <p:nvSpPr>
            <p:cNvPr id="195" name="Text Box 190"/>
            <p:cNvSpPr txBox="1">
              <a:spLocks noChangeArrowheads="1"/>
            </p:cNvSpPr>
            <p:nvPr/>
          </p:nvSpPr>
          <p:spPr bwMode="auto">
            <a:xfrm>
              <a:off x="3980" y="1312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196" name="Freeform 191"/>
            <p:cNvSpPr>
              <a:spLocks/>
            </p:cNvSpPr>
            <p:nvPr/>
          </p:nvSpPr>
          <p:spPr bwMode="auto">
            <a:xfrm>
              <a:off x="4595" y="1258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197" name="Freeform 192"/>
          <p:cNvSpPr>
            <a:spLocks/>
          </p:cNvSpPr>
          <p:nvPr/>
        </p:nvSpPr>
        <p:spPr bwMode="auto">
          <a:xfrm>
            <a:off x="7742238" y="3146425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198" name="Group 193"/>
          <p:cNvGrpSpPr>
            <a:grpSpLocks/>
          </p:cNvGrpSpPr>
          <p:nvPr/>
        </p:nvGrpSpPr>
        <p:grpSpPr bwMode="auto">
          <a:xfrm>
            <a:off x="6734175" y="3146425"/>
            <a:ext cx="1382713" cy="339725"/>
            <a:chOff x="4242" y="1982"/>
            <a:chExt cx="871" cy="214"/>
          </a:xfrm>
        </p:grpSpPr>
        <p:sp>
          <p:nvSpPr>
            <p:cNvPr id="199" name="Text Box 194"/>
            <p:cNvSpPr txBox="1">
              <a:spLocks noChangeArrowheads="1"/>
            </p:cNvSpPr>
            <p:nvPr/>
          </p:nvSpPr>
          <p:spPr bwMode="auto">
            <a:xfrm>
              <a:off x="4242" y="2004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200" name="Freeform 195"/>
            <p:cNvSpPr>
              <a:spLocks/>
            </p:cNvSpPr>
            <p:nvPr/>
          </p:nvSpPr>
          <p:spPr bwMode="auto">
            <a:xfrm>
              <a:off x="4877" y="1982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201" name="Freeform 196"/>
          <p:cNvSpPr>
            <a:spLocks/>
          </p:cNvSpPr>
          <p:nvPr/>
        </p:nvSpPr>
        <p:spPr bwMode="auto">
          <a:xfrm>
            <a:off x="8231188" y="4395788"/>
            <a:ext cx="374650" cy="250825"/>
          </a:xfrm>
          <a:custGeom>
            <a:avLst/>
            <a:gdLst>
              <a:gd name="T0" fmla="*/ 0 w 583"/>
              <a:gd name="T1" fmla="*/ 0 h 231"/>
              <a:gd name="T2" fmla="*/ 0 w 583"/>
              <a:gd name="T3" fmla="*/ 2147483647 h 231"/>
              <a:gd name="T4" fmla="*/ 2147483647 w 583"/>
              <a:gd name="T5" fmla="*/ 2147483647 h 231"/>
              <a:gd name="T6" fmla="*/ 2147483647 w 583"/>
              <a:gd name="T7" fmla="*/ 0 h 231"/>
              <a:gd name="T8" fmla="*/ 0 60000 65536"/>
              <a:gd name="T9" fmla="*/ 0 60000 65536"/>
              <a:gd name="T10" fmla="*/ 0 60000 65536"/>
              <a:gd name="T11" fmla="*/ 0 60000 65536"/>
              <a:gd name="T12" fmla="*/ 0 w 583"/>
              <a:gd name="T13" fmla="*/ 0 h 231"/>
              <a:gd name="T14" fmla="*/ 583 w 583"/>
              <a:gd name="T15" fmla="*/ 231 h 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3" h="231">
                <a:moveTo>
                  <a:pt x="0" y="0"/>
                </a:moveTo>
                <a:lnTo>
                  <a:pt x="0" y="231"/>
                </a:lnTo>
                <a:lnTo>
                  <a:pt x="583" y="231"/>
                </a:lnTo>
                <a:lnTo>
                  <a:pt x="583" y="0"/>
                </a:lnTo>
              </a:path>
            </a:pathLst>
          </a:custGeom>
          <a:noFill/>
          <a:ln w="19050">
            <a:solidFill>
              <a:schemeClr val="tx2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SG"/>
          </a:p>
        </p:txBody>
      </p:sp>
      <p:grpSp>
        <p:nvGrpSpPr>
          <p:cNvPr id="202" name="Group 197"/>
          <p:cNvGrpSpPr>
            <a:grpSpLocks/>
          </p:cNvGrpSpPr>
          <p:nvPr/>
        </p:nvGrpSpPr>
        <p:grpSpPr bwMode="auto">
          <a:xfrm>
            <a:off x="7231063" y="4395788"/>
            <a:ext cx="1374775" cy="336550"/>
            <a:chOff x="4555" y="2769"/>
            <a:chExt cx="866" cy="212"/>
          </a:xfrm>
        </p:grpSpPr>
        <p:sp>
          <p:nvSpPr>
            <p:cNvPr id="203" name="Text Box 198"/>
            <p:cNvSpPr txBox="1">
              <a:spLocks noChangeArrowheads="1"/>
            </p:cNvSpPr>
            <p:nvPr/>
          </p:nvSpPr>
          <p:spPr bwMode="auto">
            <a:xfrm>
              <a:off x="4555" y="2789"/>
              <a:ext cx="5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>
                  <a:solidFill>
                    <a:srgbClr val="D21804"/>
                  </a:solidFill>
                  <a:latin typeface="Tahoma" pitchFamily="34" charset="0"/>
                  <a:ea typeface="ＭＳ Ｐゴシック" pitchFamily="34" charset="-128"/>
                </a:rPr>
                <a:t>exchange</a:t>
              </a:r>
            </a:p>
          </p:txBody>
        </p:sp>
        <p:sp>
          <p:nvSpPr>
            <p:cNvPr id="204" name="Freeform 199"/>
            <p:cNvSpPr>
              <a:spLocks/>
            </p:cNvSpPr>
            <p:nvPr/>
          </p:nvSpPr>
          <p:spPr bwMode="auto">
            <a:xfrm>
              <a:off x="5185" y="2769"/>
              <a:ext cx="236" cy="158"/>
            </a:xfrm>
            <a:custGeom>
              <a:avLst/>
              <a:gdLst>
                <a:gd name="T0" fmla="*/ 0 w 583"/>
                <a:gd name="T1" fmla="*/ 0 h 231"/>
                <a:gd name="T2" fmla="*/ 0 w 583"/>
                <a:gd name="T3" fmla="*/ 1 h 231"/>
                <a:gd name="T4" fmla="*/ 0 w 583"/>
                <a:gd name="T5" fmla="*/ 1 h 231"/>
                <a:gd name="T6" fmla="*/ 0 w 583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3"/>
                <a:gd name="T13" fmla="*/ 0 h 231"/>
                <a:gd name="T14" fmla="*/ 583 w 583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3" h="231">
                  <a:moveTo>
                    <a:pt x="0" y="0"/>
                  </a:moveTo>
                  <a:lnTo>
                    <a:pt x="0" y="231"/>
                  </a:lnTo>
                  <a:lnTo>
                    <a:pt x="583" y="231"/>
                  </a:lnTo>
                  <a:lnTo>
                    <a:pt x="583" y="0"/>
                  </a:lnTo>
                </a:path>
              </a:pathLst>
            </a:custGeom>
            <a:noFill/>
            <a:ln w="19050">
              <a:solidFill>
                <a:srgbClr val="D21804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SG"/>
            </a:p>
          </p:txBody>
        </p:sp>
      </p:grpSp>
      <p:sp>
        <p:nvSpPr>
          <p:cNvPr id="205" name="Text Box 203"/>
          <p:cNvSpPr txBox="1">
            <a:spLocks noChangeArrowheads="1"/>
          </p:cNvSpPr>
          <p:nvPr/>
        </p:nvSpPr>
        <p:spPr bwMode="auto">
          <a:xfrm>
            <a:off x="7523163" y="5610225"/>
            <a:ext cx="1344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ahoma" pitchFamily="34" charset="0"/>
                <a:cs typeface="Tahoma" pitchFamily="34" charset="0"/>
              </a:rPr>
              <a:t>Done!</a:t>
            </a:r>
            <a:endParaRPr lang="en-SG" sz="2400">
              <a:solidFill>
                <a:schemeClr val="hlin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6" name="TextBox 205"/>
          <p:cNvSpPr txBox="1">
            <a:spLocks noChangeArrowheads="1"/>
          </p:cNvSpPr>
          <p:nvPr/>
        </p:nvSpPr>
        <p:spPr bwMode="auto">
          <a:xfrm>
            <a:off x="3768724" y="5561013"/>
            <a:ext cx="3462339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Q: Is the array sorted?</a:t>
            </a:r>
          </a:p>
          <a:p>
            <a:pPr eaLnBrk="1" hangingPunct="1"/>
            <a:r>
              <a:rPr lang="en-US" sz="2000" dirty="0">
                <a:solidFill>
                  <a:srgbClr val="0000FF"/>
                </a:solidFill>
              </a:rPr>
              <a:t>Q: What have we achieved?</a:t>
            </a:r>
            <a:endParaRPr lang="en-SG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447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6" grpId="0" animBg="1"/>
      <p:bldP spid="180" grpId="0" autoUpdateAnimBg="0"/>
      <p:bldP spid="181" grpId="0" animBg="1"/>
      <p:bldP spid="185" grpId="0" animBg="1"/>
      <p:bldP spid="189" grpId="0" animBg="1"/>
      <p:bldP spid="193" grpId="0" animBg="1"/>
      <p:bldP spid="197" grpId="0" animBg="1"/>
      <p:bldP spid="201" grpId="0" animBg="1"/>
      <p:bldP spid="205" grpId="0"/>
      <p:bldP spid="20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Bubble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08" name="TextBox 207"/>
          <p:cNvSpPr txBox="1"/>
          <p:nvPr/>
        </p:nvSpPr>
        <p:spPr bwMode="auto">
          <a:xfrm>
            <a:off x="457200" y="1228725"/>
            <a:ext cx="6056616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bubble_pass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last,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a[]){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(long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 last;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&gt; a[i+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  swap(a,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, 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bubble_sort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last = n -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last &gt;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last -=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bubble_pass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(last, a);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909288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Bubble Sort: Performance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353478"/>
          </a:xfrm>
        </p:spPr>
        <p:txBody>
          <a:bodyPr>
            <a:normAutofit/>
          </a:bodyPr>
          <a:lstStyle/>
          <a:p>
            <a:pPr marL="352425" indent="-352425">
              <a:lnSpc>
                <a:spcPct val="9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Let say the length of the list is n.</a:t>
            </a:r>
          </a:p>
          <a:p>
            <a:pPr marL="352425" indent="-352425">
              <a:lnSpc>
                <a:spcPct val="9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Bubble sort requires O(n)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passes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for an array with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elements</a:t>
            </a:r>
            <a:r>
              <a:rPr lang="en-US" dirty="0"/>
              <a:t>.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each pass, it compares and swaps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number of comparisons is O(n - </a:t>
            </a:r>
            <a:r>
              <a:rPr lang="en-US" dirty="0" err="1"/>
              <a:t>i</a:t>
            </a:r>
            <a:r>
              <a:rPr lang="en-US" dirty="0"/>
              <a:t>).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The number of swaps is not fixed but no more than the number of comparisons</a:t>
            </a:r>
            <a:r>
              <a:rPr lang="en-US" dirty="0"/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Total: </a:t>
            </a:r>
            <a:r>
              <a:rPr lang="en-US" b="1" dirty="0">
                <a:solidFill>
                  <a:schemeClr val="tx1"/>
                </a:solidFill>
              </a:rPr>
              <a:t>O(</a:t>
            </a:r>
            <a:r>
              <a:rPr lang="en-US" b="1" i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)</a:t>
            </a: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422353"/>
              </p:ext>
            </p:extLst>
          </p:nvPr>
        </p:nvGraphicFramePr>
        <p:xfrm>
          <a:off x="5476081" y="4341223"/>
          <a:ext cx="3121025" cy="2228850"/>
        </p:xfrm>
        <a:graphic>
          <a:graphicData uri="http://schemas.openxmlformats.org/drawingml/2006/table">
            <a:tbl>
              <a:tblPr/>
              <a:tblGrid>
                <a:gridCol w="1147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Pass</a:t>
                      </a:r>
                      <a:endParaRPr kumimoji="0" lang="en-SG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#comparisons</a:t>
                      </a:r>
                      <a:endParaRPr kumimoji="0" lang="en-SG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 1</a:t>
                      </a:r>
                      <a:endParaRPr kumimoji="0" lang="en-SG" sz="18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2 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3 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1 </a:t>
                      </a:r>
                      <a:endParaRPr kumimoji="0" lang="en-SG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16894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82000" cy="535347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a card game, we don’t normally sort our cards using Bubble Sort or Selection sort. (Just imagine that!)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closer algorithm we use is perhaps Insertion Sort.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idea is to keep inserting the new card into the correct position among the existing cards.</a:t>
            </a:r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pic>
        <p:nvPicPr>
          <p:cNvPr id="3" name="Picture 2" descr="A picture containing text, queen, businesscard&#10;&#10;Description automatically generated">
            <a:extLst>
              <a:ext uri="{FF2B5EF4-FFF2-40B4-BE49-F238E27FC236}">
                <a16:creationId xmlns:a16="http://schemas.microsoft.com/office/drawing/2014/main" id="{EE2FD15B-AA9B-43FD-A3DF-6561DA357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733" y="4480174"/>
            <a:ext cx="2835667" cy="212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638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24: Sorting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Sorting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Counting Sort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Selection Sort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Bubble Sort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Insertion Sort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70864A-3031-49A0-A6F2-F45BF672F1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82000" cy="535347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Algorithm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an array a, on pass </a:t>
            </a:r>
            <a:r>
              <a:rPr lang="en-US" dirty="0" err="1"/>
              <a:t>i</a:t>
            </a:r>
            <a:r>
              <a:rPr lang="en-US" dirty="0"/>
              <a:t>,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Insert a[</a:t>
            </a:r>
            <a:r>
              <a:rPr lang="en-US" dirty="0" err="1"/>
              <a:t>i</a:t>
            </a:r>
            <a:r>
              <a:rPr lang="en-US" dirty="0"/>
              <a:t>] into the correct position in the sorted region to its left, i.e. a[0] … a[i-1]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pass 1 (assume n = 5)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Compare a[1] with a[0]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If a[1] &lt; a[0], move a[1] to the front of a[0] (shifting needed)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sorted region now consists of two elements: a[0] and a[1].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15105772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70864A-3031-49A0-A6F2-F45BF672F1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82000" cy="535347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grpSp>
        <p:nvGrpSpPr>
          <p:cNvPr id="14" name="Group 19">
            <a:extLst>
              <a:ext uri="{FF2B5EF4-FFF2-40B4-BE49-F238E27FC236}">
                <a16:creationId xmlns:a16="http://schemas.microsoft.com/office/drawing/2014/main" id="{F4FFE805-631C-4549-A618-AA681FE4D558}"/>
              </a:ext>
            </a:extLst>
          </p:cNvPr>
          <p:cNvGrpSpPr>
            <a:grpSpLocks/>
          </p:cNvGrpSpPr>
          <p:nvPr/>
        </p:nvGrpSpPr>
        <p:grpSpPr bwMode="auto">
          <a:xfrm>
            <a:off x="2554836" y="3059594"/>
            <a:ext cx="3048000" cy="409575"/>
            <a:chOff x="1344" y="2064"/>
            <a:chExt cx="1920" cy="258"/>
          </a:xfrm>
        </p:grpSpPr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49E9F815-6FED-475C-BE16-279763C81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5</a:t>
              </a:r>
            </a:p>
          </p:txBody>
        </p:sp>
        <p:sp>
          <p:nvSpPr>
            <p:cNvPr id="16" name="Text Box 21">
              <a:extLst>
                <a:ext uri="{FF2B5EF4-FFF2-40B4-BE49-F238E27FC236}">
                  <a16:creationId xmlns:a16="http://schemas.microsoft.com/office/drawing/2014/main" id="{1989F1DC-5724-4625-B65E-7A48AC6A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DF51DAE4-0283-4148-B674-080D5301E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7</a:t>
              </a:r>
            </a:p>
          </p:txBody>
        </p:sp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76E0D9DC-B137-4924-8EEA-62ACA049E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E56C9623-EAD1-493D-ABA0-7847AF5AE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6</a:t>
              </a:r>
            </a:p>
          </p:txBody>
        </p:sp>
      </p:grpSp>
      <p:grpSp>
        <p:nvGrpSpPr>
          <p:cNvPr id="23" name="Group 33">
            <a:extLst>
              <a:ext uri="{FF2B5EF4-FFF2-40B4-BE49-F238E27FC236}">
                <a16:creationId xmlns:a16="http://schemas.microsoft.com/office/drawing/2014/main" id="{527750FD-B912-4CD6-9454-1E13ADC2EEDF}"/>
              </a:ext>
            </a:extLst>
          </p:cNvPr>
          <p:cNvGrpSpPr>
            <a:grpSpLocks/>
          </p:cNvGrpSpPr>
          <p:nvPr/>
        </p:nvGrpSpPr>
        <p:grpSpPr bwMode="auto">
          <a:xfrm>
            <a:off x="2173836" y="1525320"/>
            <a:ext cx="3475039" cy="1171575"/>
            <a:chOff x="1752600" y="2108200"/>
            <a:chExt cx="3475039" cy="1171575"/>
          </a:xfrm>
        </p:grpSpPr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BEA274BE-48BD-49E9-988A-B87449CB11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0075" y="2565400"/>
              <a:ext cx="3357564" cy="714375"/>
              <a:chOff x="1178" y="1392"/>
              <a:chExt cx="2115" cy="450"/>
            </a:xfrm>
          </p:grpSpPr>
          <p:sp>
            <p:nvSpPr>
              <p:cNvPr id="29" name="Text Box 7">
                <a:extLst>
                  <a:ext uri="{FF2B5EF4-FFF2-40B4-BE49-F238E27FC236}">
                    <a16:creationId xmlns:a16="http://schemas.microsoft.com/office/drawing/2014/main" id="{76EEBB11-AB04-41E9-8BFD-E955CAD80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8" y="1392"/>
                <a:ext cx="2115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1500" dirty="0">
                    <a:solidFill>
                      <a:srgbClr val="0000FF"/>
                    </a:solidFill>
                    <a:latin typeface="Verdana" pitchFamily="34" charset="0"/>
                  </a:rPr>
                  <a:t>a   [0]     [1]     [2]     [3]    [4] </a:t>
                </a:r>
              </a:p>
            </p:txBody>
          </p:sp>
          <p:grpSp>
            <p:nvGrpSpPr>
              <p:cNvPr id="30" name="Group 8">
                <a:extLst>
                  <a:ext uri="{FF2B5EF4-FFF2-40B4-BE49-F238E27FC236}">
                    <a16:creationId xmlns:a16="http://schemas.microsoft.com/office/drawing/2014/main" id="{0EA02EC1-D9C7-49AD-85D9-8373488690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584"/>
                <a:ext cx="1920" cy="258"/>
                <a:chOff x="1344" y="1584"/>
                <a:chExt cx="1920" cy="258"/>
              </a:xfrm>
            </p:grpSpPr>
            <p:sp>
              <p:nvSpPr>
                <p:cNvPr id="31" name="Text Box 9">
                  <a:extLst>
                    <a:ext uri="{FF2B5EF4-FFF2-40B4-BE49-F238E27FC236}">
                      <a16:creationId xmlns:a16="http://schemas.microsoft.com/office/drawing/2014/main" id="{818F942E-67D7-4288-901C-CE4E1B085D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4" y="1584"/>
                  <a:ext cx="384" cy="258"/>
                </a:xfrm>
                <a:prstGeom prst="rect">
                  <a:avLst/>
                </a:prstGeom>
                <a:solidFill>
                  <a:srgbClr val="FFC000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10</a:t>
                  </a:r>
                </a:p>
              </p:txBody>
            </p:sp>
            <p:sp>
              <p:nvSpPr>
                <p:cNvPr id="32" name="Text Box 10">
                  <a:extLst>
                    <a:ext uri="{FF2B5EF4-FFF2-40B4-BE49-F238E27FC236}">
                      <a16:creationId xmlns:a16="http://schemas.microsoft.com/office/drawing/2014/main" id="{A591DD00-A0A1-4199-9309-05AA47BCAFC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5</a:t>
                  </a:r>
                </a:p>
              </p:txBody>
            </p:sp>
            <p:sp>
              <p:nvSpPr>
                <p:cNvPr id="33" name="Text Box 11">
                  <a:extLst>
                    <a:ext uri="{FF2B5EF4-FFF2-40B4-BE49-F238E27FC236}">
                      <a16:creationId xmlns:a16="http://schemas.microsoft.com/office/drawing/2014/main" id="{F692C2B2-9594-471C-9396-D70AEA7C41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12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7</a:t>
                  </a:r>
                </a:p>
              </p:txBody>
            </p:sp>
            <p:sp>
              <p:nvSpPr>
                <p:cNvPr id="34" name="Text Box 12">
                  <a:extLst>
                    <a:ext uri="{FF2B5EF4-FFF2-40B4-BE49-F238E27FC236}">
                      <a16:creationId xmlns:a16="http://schemas.microsoft.com/office/drawing/2014/main" id="{9E85C089-07CD-466A-8DC7-F6DDDC5C9F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6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1</a:t>
                  </a:r>
                </a:p>
              </p:txBody>
            </p:sp>
            <p:sp>
              <p:nvSpPr>
                <p:cNvPr id="35" name="Text Box 13">
                  <a:extLst>
                    <a:ext uri="{FF2B5EF4-FFF2-40B4-BE49-F238E27FC236}">
                      <a16:creationId xmlns:a16="http://schemas.microsoft.com/office/drawing/2014/main" id="{F2E49419-7CDB-48CF-9AD8-0A5DCA8DD4B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0" y="1584"/>
                  <a:ext cx="384" cy="258"/>
                </a:xfrm>
                <a:prstGeom prst="rect">
                  <a:avLst/>
                </a:prstGeom>
                <a:solidFill>
                  <a:schemeClr val="bg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2000"/>
                    <a:t>6</a:t>
                  </a:r>
                </a:p>
              </p:txBody>
            </p:sp>
          </p:grpSp>
        </p:grpSp>
        <p:grpSp>
          <p:nvGrpSpPr>
            <p:cNvPr id="25" name="Group 25">
              <a:extLst>
                <a:ext uri="{FF2B5EF4-FFF2-40B4-BE49-F238E27FC236}">
                  <a16:creationId xmlns:a16="http://schemas.microsoft.com/office/drawing/2014/main" id="{BE97BDB1-7CDB-4C1F-9EA9-9846F07AE2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2108200"/>
              <a:ext cx="1524000" cy="457200"/>
              <a:chOff x="1104" y="1104"/>
              <a:chExt cx="960" cy="288"/>
            </a:xfrm>
          </p:grpSpPr>
          <p:sp>
            <p:nvSpPr>
              <p:cNvPr id="26" name="AutoShape 26">
                <a:extLst>
                  <a:ext uri="{FF2B5EF4-FFF2-40B4-BE49-F238E27FC236}">
                    <a16:creationId xmlns:a16="http://schemas.microsoft.com/office/drawing/2014/main" id="{EB6FB12E-B066-473F-BA3D-1240870BC380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488" y="1152"/>
                <a:ext cx="96" cy="384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25400" cap="sq">
                <a:solidFill>
                  <a:srgbClr val="9900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27" name="Text Box 27">
                <a:extLst>
                  <a:ext uri="{FF2B5EF4-FFF2-40B4-BE49-F238E27FC236}">
                    <a16:creationId xmlns:a16="http://schemas.microsoft.com/office/drawing/2014/main" id="{E5B53861-8A61-45A9-AD06-17FF9AC15B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104"/>
                <a:ext cx="96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i="1">
                    <a:solidFill>
                      <a:srgbClr val="9900CC"/>
                    </a:solidFill>
                  </a:rPr>
                  <a:t>Sorted region</a:t>
                </a:r>
              </a:p>
            </p:txBody>
          </p:sp>
        </p:grpSp>
      </p:grpSp>
      <p:grpSp>
        <p:nvGrpSpPr>
          <p:cNvPr id="36" name="Group 34">
            <a:extLst>
              <a:ext uri="{FF2B5EF4-FFF2-40B4-BE49-F238E27FC236}">
                <a16:creationId xmlns:a16="http://schemas.microsoft.com/office/drawing/2014/main" id="{2014848C-D6DB-466A-92C7-3641C7640051}"/>
              </a:ext>
            </a:extLst>
          </p:cNvPr>
          <p:cNvGrpSpPr>
            <a:grpSpLocks/>
          </p:cNvGrpSpPr>
          <p:nvPr/>
        </p:nvGrpSpPr>
        <p:grpSpPr bwMode="auto">
          <a:xfrm>
            <a:off x="3264449" y="2270056"/>
            <a:ext cx="5462587" cy="1111070"/>
            <a:chOff x="2843808" y="2852936"/>
            <a:chExt cx="5461992" cy="1111070"/>
          </a:xfrm>
        </p:grpSpPr>
        <p:sp>
          <p:nvSpPr>
            <p:cNvPr id="37" name="Oval 28">
              <a:extLst>
                <a:ext uri="{FF2B5EF4-FFF2-40B4-BE49-F238E27FC236}">
                  <a16:creationId xmlns:a16="http://schemas.microsoft.com/office/drawing/2014/main" id="{F54BFB11-604B-4D25-B705-C4D7A4D1D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08" y="2852936"/>
              <a:ext cx="38100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8" name="Text Box 29">
              <a:extLst>
                <a:ext uri="{FF2B5EF4-FFF2-40B4-BE49-F238E27FC236}">
                  <a16:creationId xmlns:a16="http://schemas.microsoft.com/office/drawing/2014/main" id="{9A41B016-6198-48D4-A481-8E3A24724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57531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a[1] in the sorted region to its left?</a:t>
              </a:r>
            </a:p>
          </p:txBody>
        </p:sp>
      </p:grpSp>
      <p:sp>
        <p:nvSpPr>
          <p:cNvPr id="40" name="Rectangle 3">
            <a:extLst>
              <a:ext uri="{FF2B5EF4-FFF2-40B4-BE49-F238E27FC236}">
                <a16:creationId xmlns:a16="http://schemas.microsoft.com/office/drawing/2014/main" id="{09A18C55-E8AA-4DEE-BD7A-6B2B65CBE7A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52568"/>
            <a:ext cx="8382000" cy="5353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1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endParaRPr lang="en-US" sz="2200" dirty="0"/>
          </a:p>
        </p:txBody>
      </p:sp>
      <p:grpSp>
        <p:nvGrpSpPr>
          <p:cNvPr id="45" name="Group 43">
            <a:extLst>
              <a:ext uri="{FF2B5EF4-FFF2-40B4-BE49-F238E27FC236}">
                <a16:creationId xmlns:a16="http://schemas.microsoft.com/office/drawing/2014/main" id="{56F2727A-B8AA-499C-8643-6AD7541079D1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798430"/>
            <a:ext cx="3048000" cy="409575"/>
            <a:chOff x="1344" y="2064"/>
            <a:chExt cx="1920" cy="258"/>
          </a:xfrm>
        </p:grpSpPr>
        <p:sp>
          <p:nvSpPr>
            <p:cNvPr id="46" name="Text Box 44">
              <a:extLst>
                <a:ext uri="{FF2B5EF4-FFF2-40B4-BE49-F238E27FC236}">
                  <a16:creationId xmlns:a16="http://schemas.microsoft.com/office/drawing/2014/main" id="{C60FF66F-8FBA-4BAC-A7E8-FB775D78F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5</a:t>
              </a:r>
            </a:p>
          </p:txBody>
        </p:sp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13EE91E7-C394-4EEF-8B1F-42C4885F2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7</a:t>
              </a:r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65CB3105-68E8-4E6F-A830-1896D36A26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49" name="Text Box 47">
              <a:extLst>
                <a:ext uri="{FF2B5EF4-FFF2-40B4-BE49-F238E27FC236}">
                  <a16:creationId xmlns:a16="http://schemas.microsoft.com/office/drawing/2014/main" id="{5A128C97-4FEB-4244-9E47-362201254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9E74015E-993B-4336-A84B-3929B4EBB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6</a:t>
              </a:r>
            </a:p>
          </p:txBody>
        </p:sp>
      </p:grpSp>
      <p:grpSp>
        <p:nvGrpSpPr>
          <p:cNvPr id="60" name="Group 32">
            <a:extLst>
              <a:ext uri="{FF2B5EF4-FFF2-40B4-BE49-F238E27FC236}">
                <a16:creationId xmlns:a16="http://schemas.microsoft.com/office/drawing/2014/main" id="{0DC4C0D8-999F-447F-8BFC-5A656C77F7EA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056976"/>
            <a:ext cx="3048000" cy="409575"/>
            <a:chOff x="1344" y="1584"/>
            <a:chExt cx="1920" cy="258"/>
          </a:xfrm>
        </p:grpSpPr>
        <p:sp>
          <p:nvSpPr>
            <p:cNvPr id="61" name="Text Box 33">
              <a:extLst>
                <a:ext uri="{FF2B5EF4-FFF2-40B4-BE49-F238E27FC236}">
                  <a16:creationId xmlns:a16="http://schemas.microsoft.com/office/drawing/2014/main" id="{42F58F2F-D064-4594-ABA7-1C0D7E022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62" name="Text Box 34">
              <a:extLst>
                <a:ext uri="{FF2B5EF4-FFF2-40B4-BE49-F238E27FC236}">
                  <a16:creationId xmlns:a16="http://schemas.microsoft.com/office/drawing/2014/main" id="{1045B81C-5187-409A-A7B9-0E3B46C7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63" name="Text Box 35">
              <a:extLst>
                <a:ext uri="{FF2B5EF4-FFF2-40B4-BE49-F238E27FC236}">
                  <a16:creationId xmlns:a16="http://schemas.microsoft.com/office/drawing/2014/main" id="{87150818-65A0-4B9D-8529-F367683B7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7</a:t>
              </a:r>
            </a:p>
          </p:txBody>
        </p:sp>
        <p:sp>
          <p:nvSpPr>
            <p:cNvPr id="64" name="Text Box 36">
              <a:extLst>
                <a:ext uri="{FF2B5EF4-FFF2-40B4-BE49-F238E27FC236}">
                  <a16:creationId xmlns:a16="http://schemas.microsoft.com/office/drawing/2014/main" id="{D179D947-7335-4B59-AC33-35AD25BDD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65" name="Text Box 37">
              <a:extLst>
                <a:ext uri="{FF2B5EF4-FFF2-40B4-BE49-F238E27FC236}">
                  <a16:creationId xmlns:a16="http://schemas.microsoft.com/office/drawing/2014/main" id="{289D77C6-1F4F-4739-AFDA-1E505E4F4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6</a:t>
              </a:r>
            </a:p>
          </p:txBody>
        </p:sp>
      </p:grpSp>
      <p:grpSp>
        <p:nvGrpSpPr>
          <p:cNvPr id="66" name="Group 59">
            <a:extLst>
              <a:ext uri="{FF2B5EF4-FFF2-40B4-BE49-F238E27FC236}">
                <a16:creationId xmlns:a16="http://schemas.microsoft.com/office/drawing/2014/main" id="{57DBD273-353A-4FB5-8B7C-F213532ED421}"/>
              </a:ext>
            </a:extLst>
          </p:cNvPr>
          <p:cNvGrpSpPr>
            <a:grpSpLocks/>
          </p:cNvGrpSpPr>
          <p:nvPr/>
        </p:nvGrpSpPr>
        <p:grpSpPr bwMode="auto">
          <a:xfrm>
            <a:off x="3922713" y="4035533"/>
            <a:ext cx="4860925" cy="1067882"/>
            <a:chOff x="3444705" y="2847180"/>
            <a:chExt cx="4861095" cy="1067882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F8646E8C-16A4-4037-B3C0-BE083933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705" y="2847180"/>
              <a:ext cx="38100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68" name="Text Box 53">
              <a:extLst>
                <a:ext uri="{FF2B5EF4-FFF2-40B4-BE49-F238E27FC236}">
                  <a16:creationId xmlns:a16="http://schemas.microsoft.com/office/drawing/2014/main" id="{6DA31C0E-C913-4183-8B1A-5AB40EF62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08587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a[2] in the sorted region to its left?</a:t>
              </a:r>
            </a:p>
          </p:txBody>
        </p: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7C6FFD7-4ADB-49B8-BD8B-67BA323C3644}"/>
              </a:ext>
            </a:extLst>
          </p:cNvPr>
          <p:cNvCxnSpPr>
            <a:cxnSpLocks/>
            <a:stCxn id="37" idx="4"/>
          </p:cNvCxnSpPr>
          <p:nvPr/>
        </p:nvCxnSpPr>
        <p:spPr>
          <a:xfrm flipH="1">
            <a:off x="2907590" y="2803456"/>
            <a:ext cx="547380" cy="256138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48C8DF1-75C9-405E-8821-864F9FA9AD54}"/>
              </a:ext>
            </a:extLst>
          </p:cNvPr>
          <p:cNvCxnSpPr>
            <a:cxnSpLocks/>
            <a:stCxn id="67" idx="4"/>
            <a:endCxn id="47" idx="0"/>
          </p:cNvCxnSpPr>
          <p:nvPr/>
        </p:nvCxnSpPr>
        <p:spPr>
          <a:xfrm flipH="1">
            <a:off x="3514725" y="4568933"/>
            <a:ext cx="598482" cy="22949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12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90525" y="4181475"/>
            <a:ext cx="81168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SG" sz="200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70864A-3031-49A0-A6F2-F45BF672F1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82000" cy="535347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2200" dirty="0"/>
          </a:p>
        </p:txBody>
      </p:sp>
      <p:grpSp>
        <p:nvGrpSpPr>
          <p:cNvPr id="14" name="Group 19">
            <a:extLst>
              <a:ext uri="{FF2B5EF4-FFF2-40B4-BE49-F238E27FC236}">
                <a16:creationId xmlns:a16="http://schemas.microsoft.com/office/drawing/2014/main" id="{F4FFE805-631C-4549-A618-AA681FE4D558}"/>
              </a:ext>
            </a:extLst>
          </p:cNvPr>
          <p:cNvGrpSpPr>
            <a:grpSpLocks/>
          </p:cNvGrpSpPr>
          <p:nvPr/>
        </p:nvGrpSpPr>
        <p:grpSpPr bwMode="auto">
          <a:xfrm>
            <a:off x="2554836" y="3059594"/>
            <a:ext cx="3048000" cy="409575"/>
            <a:chOff x="1344" y="2064"/>
            <a:chExt cx="1920" cy="258"/>
          </a:xfrm>
        </p:grpSpPr>
        <p:sp>
          <p:nvSpPr>
            <p:cNvPr id="15" name="Text Box 20">
              <a:extLst>
                <a:ext uri="{FF2B5EF4-FFF2-40B4-BE49-F238E27FC236}">
                  <a16:creationId xmlns:a16="http://schemas.microsoft.com/office/drawing/2014/main" id="{49E9F815-6FED-475C-BE16-279763C81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  <p:sp>
          <p:nvSpPr>
            <p:cNvPr id="16" name="Text Box 21">
              <a:extLst>
                <a:ext uri="{FF2B5EF4-FFF2-40B4-BE49-F238E27FC236}">
                  <a16:creationId xmlns:a16="http://schemas.microsoft.com/office/drawing/2014/main" id="{1989F1DC-5724-4625-B65E-7A48AC6A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DF51DAE4-0283-4148-B674-080D5301E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7</a:t>
              </a:r>
            </a:p>
          </p:txBody>
        </p:sp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76E0D9DC-B137-4924-8EEA-62ACA049E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E56C9623-EAD1-493D-ABA0-7847AF5AE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6</a:t>
              </a:r>
            </a:p>
          </p:txBody>
        </p:sp>
      </p:grpSp>
      <p:grpSp>
        <p:nvGrpSpPr>
          <p:cNvPr id="23" name="Group 33">
            <a:extLst>
              <a:ext uri="{FF2B5EF4-FFF2-40B4-BE49-F238E27FC236}">
                <a16:creationId xmlns:a16="http://schemas.microsoft.com/office/drawing/2014/main" id="{527750FD-B912-4CD6-9454-1E13ADC2EEDF}"/>
              </a:ext>
            </a:extLst>
          </p:cNvPr>
          <p:cNvGrpSpPr>
            <a:grpSpLocks/>
          </p:cNvGrpSpPr>
          <p:nvPr/>
        </p:nvGrpSpPr>
        <p:grpSpPr bwMode="auto">
          <a:xfrm>
            <a:off x="2173836" y="1525320"/>
            <a:ext cx="3429000" cy="1171575"/>
            <a:chOff x="1752600" y="2108200"/>
            <a:chExt cx="3429000" cy="1171575"/>
          </a:xfrm>
        </p:grpSpPr>
        <p:grpSp>
          <p:nvGrpSpPr>
            <p:cNvPr id="30" name="Group 8">
              <a:extLst>
                <a:ext uri="{FF2B5EF4-FFF2-40B4-BE49-F238E27FC236}">
                  <a16:creationId xmlns:a16="http://schemas.microsoft.com/office/drawing/2014/main" id="{0EA02EC1-D9C7-49AD-85D9-8373488690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3600" y="2870200"/>
              <a:ext cx="3048000" cy="409575"/>
              <a:chOff x="1344" y="1584"/>
              <a:chExt cx="1920" cy="258"/>
            </a:xfrm>
          </p:grpSpPr>
          <p:sp>
            <p:nvSpPr>
              <p:cNvPr id="31" name="Text Box 9">
                <a:extLst>
                  <a:ext uri="{FF2B5EF4-FFF2-40B4-BE49-F238E27FC236}">
                    <a16:creationId xmlns:a16="http://schemas.microsoft.com/office/drawing/2014/main" id="{818F942E-67D7-4288-901C-CE4E1B085D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1584"/>
                <a:ext cx="384" cy="258"/>
              </a:xfrm>
              <a:prstGeom prst="rect">
                <a:avLst/>
              </a:prstGeom>
              <a:solidFill>
                <a:srgbClr val="FFC0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dirty="0"/>
                  <a:t>5</a:t>
                </a:r>
              </a:p>
            </p:txBody>
          </p:sp>
          <p:sp>
            <p:nvSpPr>
              <p:cNvPr id="32" name="Text Box 10">
                <a:extLst>
                  <a:ext uri="{FF2B5EF4-FFF2-40B4-BE49-F238E27FC236}">
                    <a16:creationId xmlns:a16="http://schemas.microsoft.com/office/drawing/2014/main" id="{A591DD00-A0A1-4199-9309-05AA47BCAF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584"/>
                <a:ext cx="384" cy="258"/>
              </a:xfrm>
              <a:prstGeom prst="rect">
                <a:avLst/>
              </a:prstGeom>
              <a:solidFill>
                <a:srgbClr val="FFC0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dirty="0"/>
                  <a:t>7</a:t>
                </a:r>
              </a:p>
            </p:txBody>
          </p:sp>
          <p:sp>
            <p:nvSpPr>
              <p:cNvPr id="33" name="Text Box 11">
                <a:extLst>
                  <a:ext uri="{FF2B5EF4-FFF2-40B4-BE49-F238E27FC236}">
                    <a16:creationId xmlns:a16="http://schemas.microsoft.com/office/drawing/2014/main" id="{F692C2B2-9594-471C-9396-D70AEA7C41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384" cy="258"/>
              </a:xfrm>
              <a:prstGeom prst="rect">
                <a:avLst/>
              </a:prstGeom>
              <a:solidFill>
                <a:srgbClr val="FFC0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dirty="0"/>
                  <a:t>10</a:t>
                </a:r>
              </a:p>
            </p:txBody>
          </p:sp>
          <p:sp>
            <p:nvSpPr>
              <p:cNvPr id="34" name="Text Box 12">
                <a:extLst>
                  <a:ext uri="{FF2B5EF4-FFF2-40B4-BE49-F238E27FC236}">
                    <a16:creationId xmlns:a16="http://schemas.microsoft.com/office/drawing/2014/main" id="{9E85C089-07CD-466A-8DC7-F6DDDC5C9F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384" cy="258"/>
              </a:xfrm>
              <a:prstGeom prst="rect">
                <a:avLst/>
              </a:prstGeom>
              <a:solidFill>
                <a:schemeClr val="bg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/>
                  <a:t>1</a:t>
                </a:r>
              </a:p>
            </p:txBody>
          </p:sp>
          <p:sp>
            <p:nvSpPr>
              <p:cNvPr id="35" name="Text Box 13">
                <a:extLst>
                  <a:ext uri="{FF2B5EF4-FFF2-40B4-BE49-F238E27FC236}">
                    <a16:creationId xmlns:a16="http://schemas.microsoft.com/office/drawing/2014/main" id="{F2E49419-7CDB-48CF-9AD8-0A5DCA8DD4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0" y="1584"/>
                <a:ext cx="384" cy="258"/>
              </a:xfrm>
              <a:prstGeom prst="rect">
                <a:avLst/>
              </a:prstGeom>
              <a:solidFill>
                <a:schemeClr val="bg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/>
                  <a:t>6</a:t>
                </a:r>
              </a:p>
            </p:txBody>
          </p:sp>
        </p:grpSp>
        <p:grpSp>
          <p:nvGrpSpPr>
            <p:cNvPr id="25" name="Group 25">
              <a:extLst>
                <a:ext uri="{FF2B5EF4-FFF2-40B4-BE49-F238E27FC236}">
                  <a16:creationId xmlns:a16="http://schemas.microsoft.com/office/drawing/2014/main" id="{BE97BDB1-7CDB-4C1F-9EA9-9846F07AE2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2600" y="2108200"/>
              <a:ext cx="1524000" cy="457200"/>
              <a:chOff x="1104" y="1104"/>
              <a:chExt cx="960" cy="288"/>
            </a:xfrm>
          </p:grpSpPr>
          <p:sp>
            <p:nvSpPr>
              <p:cNvPr id="26" name="AutoShape 26">
                <a:extLst>
                  <a:ext uri="{FF2B5EF4-FFF2-40B4-BE49-F238E27FC236}">
                    <a16:creationId xmlns:a16="http://schemas.microsoft.com/office/drawing/2014/main" id="{EB6FB12E-B066-473F-BA3D-1240870BC380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488" y="1152"/>
                <a:ext cx="96" cy="384"/>
              </a:xfrm>
              <a:prstGeom prst="leftBrace">
                <a:avLst>
                  <a:gd name="adj1" fmla="val 33333"/>
                  <a:gd name="adj2" fmla="val 50000"/>
                </a:avLst>
              </a:prstGeom>
              <a:noFill/>
              <a:ln w="25400" cap="sq">
                <a:solidFill>
                  <a:srgbClr val="9900C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SG"/>
              </a:p>
            </p:txBody>
          </p:sp>
          <p:sp>
            <p:nvSpPr>
              <p:cNvPr id="27" name="Text Box 27">
                <a:extLst>
                  <a:ext uri="{FF2B5EF4-FFF2-40B4-BE49-F238E27FC236}">
                    <a16:creationId xmlns:a16="http://schemas.microsoft.com/office/drawing/2014/main" id="{E5B53861-8A61-45A9-AD06-17FF9AC15B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104"/>
                <a:ext cx="960" cy="21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i="1">
                    <a:solidFill>
                      <a:srgbClr val="9900CC"/>
                    </a:solidFill>
                  </a:rPr>
                  <a:t>Sorted region</a:t>
                </a:r>
              </a:p>
            </p:txBody>
          </p:sp>
        </p:grpSp>
      </p:grpSp>
      <p:grpSp>
        <p:nvGrpSpPr>
          <p:cNvPr id="36" name="Group 34">
            <a:extLst>
              <a:ext uri="{FF2B5EF4-FFF2-40B4-BE49-F238E27FC236}">
                <a16:creationId xmlns:a16="http://schemas.microsoft.com/office/drawing/2014/main" id="{2014848C-D6DB-466A-92C7-3641C7640051}"/>
              </a:ext>
            </a:extLst>
          </p:cNvPr>
          <p:cNvGrpSpPr>
            <a:grpSpLocks/>
          </p:cNvGrpSpPr>
          <p:nvPr/>
        </p:nvGrpSpPr>
        <p:grpSpPr bwMode="auto">
          <a:xfrm>
            <a:off x="4500682" y="2251329"/>
            <a:ext cx="4226353" cy="1129797"/>
            <a:chOff x="4079907" y="2834209"/>
            <a:chExt cx="4225893" cy="1129797"/>
          </a:xfrm>
        </p:grpSpPr>
        <p:sp>
          <p:nvSpPr>
            <p:cNvPr id="37" name="Oval 28">
              <a:extLst>
                <a:ext uri="{FF2B5EF4-FFF2-40B4-BE49-F238E27FC236}">
                  <a16:creationId xmlns:a16="http://schemas.microsoft.com/office/drawing/2014/main" id="{F54BFB11-604B-4D25-B705-C4D7A4D1D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907" y="2834209"/>
              <a:ext cx="36229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38" name="Text Box 29">
              <a:extLst>
                <a:ext uri="{FF2B5EF4-FFF2-40B4-BE49-F238E27FC236}">
                  <a16:creationId xmlns:a16="http://schemas.microsoft.com/office/drawing/2014/main" id="{9A41B016-6198-48D4-A481-8E3A24724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57531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a[3] in the sorted region to its left?</a:t>
              </a:r>
            </a:p>
          </p:txBody>
        </p:sp>
      </p:grpSp>
      <p:sp>
        <p:nvSpPr>
          <p:cNvPr id="40" name="Rectangle 3">
            <a:extLst>
              <a:ext uri="{FF2B5EF4-FFF2-40B4-BE49-F238E27FC236}">
                <a16:creationId xmlns:a16="http://schemas.microsoft.com/office/drawing/2014/main" id="{09A18C55-E8AA-4DEE-BD7A-6B2B65CBE7A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52568"/>
            <a:ext cx="8382000" cy="5353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3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Pass 4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endParaRPr lang="en-US" sz="2200" dirty="0"/>
          </a:p>
        </p:txBody>
      </p:sp>
      <p:grpSp>
        <p:nvGrpSpPr>
          <p:cNvPr id="45" name="Group 43">
            <a:extLst>
              <a:ext uri="{FF2B5EF4-FFF2-40B4-BE49-F238E27FC236}">
                <a16:creationId xmlns:a16="http://schemas.microsoft.com/office/drawing/2014/main" id="{56F2727A-B8AA-499C-8643-6AD7541079D1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798430"/>
            <a:ext cx="3048000" cy="409575"/>
            <a:chOff x="1344" y="2064"/>
            <a:chExt cx="1920" cy="258"/>
          </a:xfrm>
        </p:grpSpPr>
        <p:sp>
          <p:nvSpPr>
            <p:cNvPr id="46" name="Text Box 44">
              <a:extLst>
                <a:ext uri="{FF2B5EF4-FFF2-40B4-BE49-F238E27FC236}">
                  <a16:creationId xmlns:a16="http://schemas.microsoft.com/office/drawing/2014/main" id="{C60FF66F-8FBA-4BAC-A7E8-FB775D78F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  <p:sp>
          <p:nvSpPr>
            <p:cNvPr id="47" name="Text Box 45">
              <a:extLst>
                <a:ext uri="{FF2B5EF4-FFF2-40B4-BE49-F238E27FC236}">
                  <a16:creationId xmlns:a16="http://schemas.microsoft.com/office/drawing/2014/main" id="{13EE91E7-C394-4EEF-8B1F-42C4885F2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48" name="Text Box 46">
              <a:extLst>
                <a:ext uri="{FF2B5EF4-FFF2-40B4-BE49-F238E27FC236}">
                  <a16:creationId xmlns:a16="http://schemas.microsoft.com/office/drawing/2014/main" id="{65CB3105-68E8-4E6F-A830-1896D36A26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6</a:t>
              </a:r>
            </a:p>
          </p:txBody>
        </p:sp>
        <p:sp>
          <p:nvSpPr>
            <p:cNvPr id="49" name="Text Box 47">
              <a:extLst>
                <a:ext uri="{FF2B5EF4-FFF2-40B4-BE49-F238E27FC236}">
                  <a16:creationId xmlns:a16="http://schemas.microsoft.com/office/drawing/2014/main" id="{5A128C97-4FEB-4244-9E47-362201254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7</a:t>
              </a:r>
            </a:p>
          </p:txBody>
        </p:sp>
        <p:sp>
          <p:nvSpPr>
            <p:cNvPr id="50" name="Text Box 48">
              <a:extLst>
                <a:ext uri="{FF2B5EF4-FFF2-40B4-BE49-F238E27FC236}">
                  <a16:creationId xmlns:a16="http://schemas.microsoft.com/office/drawing/2014/main" id="{9E74015E-993B-4336-A84B-3929B4EBB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06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</p:grpSp>
      <p:grpSp>
        <p:nvGrpSpPr>
          <p:cNvPr id="60" name="Group 32">
            <a:extLst>
              <a:ext uri="{FF2B5EF4-FFF2-40B4-BE49-F238E27FC236}">
                <a16:creationId xmlns:a16="http://schemas.microsoft.com/office/drawing/2014/main" id="{0DC4C0D8-999F-447F-8BFC-5A656C77F7EA}"/>
              </a:ext>
            </a:extLst>
          </p:cNvPr>
          <p:cNvGrpSpPr>
            <a:grpSpLocks/>
          </p:cNvGrpSpPr>
          <p:nvPr/>
        </p:nvGrpSpPr>
        <p:grpSpPr bwMode="auto">
          <a:xfrm>
            <a:off x="2600325" y="4056976"/>
            <a:ext cx="3048000" cy="409575"/>
            <a:chOff x="1344" y="1584"/>
            <a:chExt cx="1920" cy="258"/>
          </a:xfrm>
        </p:grpSpPr>
        <p:sp>
          <p:nvSpPr>
            <p:cNvPr id="61" name="Text Box 33">
              <a:extLst>
                <a:ext uri="{FF2B5EF4-FFF2-40B4-BE49-F238E27FC236}">
                  <a16:creationId xmlns:a16="http://schemas.microsoft.com/office/drawing/2014/main" id="{42F58F2F-D064-4594-ABA7-1C0D7E022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  <p:sp>
          <p:nvSpPr>
            <p:cNvPr id="62" name="Text Box 34">
              <a:extLst>
                <a:ext uri="{FF2B5EF4-FFF2-40B4-BE49-F238E27FC236}">
                  <a16:creationId xmlns:a16="http://schemas.microsoft.com/office/drawing/2014/main" id="{1045B81C-5187-409A-A7B9-0E3B46C7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5</a:t>
              </a:r>
            </a:p>
          </p:txBody>
        </p:sp>
        <p:sp>
          <p:nvSpPr>
            <p:cNvPr id="63" name="Text Box 35">
              <a:extLst>
                <a:ext uri="{FF2B5EF4-FFF2-40B4-BE49-F238E27FC236}">
                  <a16:creationId xmlns:a16="http://schemas.microsoft.com/office/drawing/2014/main" id="{87150818-65A0-4B9D-8529-F367683B7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7</a:t>
              </a:r>
            </a:p>
          </p:txBody>
        </p:sp>
        <p:sp>
          <p:nvSpPr>
            <p:cNvPr id="64" name="Text Box 36">
              <a:extLst>
                <a:ext uri="{FF2B5EF4-FFF2-40B4-BE49-F238E27FC236}">
                  <a16:creationId xmlns:a16="http://schemas.microsoft.com/office/drawing/2014/main" id="{D179D947-7335-4B59-AC33-35AD25BDD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584"/>
              <a:ext cx="384" cy="258"/>
            </a:xfrm>
            <a:prstGeom prst="rect">
              <a:avLst/>
            </a:prstGeom>
            <a:solidFill>
              <a:srgbClr val="FFC0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10</a:t>
              </a:r>
            </a:p>
          </p:txBody>
        </p:sp>
        <p:sp>
          <p:nvSpPr>
            <p:cNvPr id="65" name="Text Box 37">
              <a:extLst>
                <a:ext uri="{FF2B5EF4-FFF2-40B4-BE49-F238E27FC236}">
                  <a16:creationId xmlns:a16="http://schemas.microsoft.com/office/drawing/2014/main" id="{289D77C6-1F4F-4739-AFDA-1E505E4F4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584"/>
              <a:ext cx="384" cy="258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6</a:t>
              </a:r>
            </a:p>
          </p:txBody>
        </p:sp>
      </p:grpSp>
      <p:grpSp>
        <p:nvGrpSpPr>
          <p:cNvPr id="66" name="Group 59">
            <a:extLst>
              <a:ext uri="{FF2B5EF4-FFF2-40B4-BE49-F238E27FC236}">
                <a16:creationId xmlns:a16="http://schemas.microsoft.com/office/drawing/2014/main" id="{57DBD273-353A-4FB5-8B7C-F213532ED421}"/>
              </a:ext>
            </a:extLst>
          </p:cNvPr>
          <p:cNvGrpSpPr>
            <a:grpSpLocks/>
          </p:cNvGrpSpPr>
          <p:nvPr/>
        </p:nvGrpSpPr>
        <p:grpSpPr bwMode="auto">
          <a:xfrm>
            <a:off x="5133982" y="3995063"/>
            <a:ext cx="3649655" cy="1108352"/>
            <a:chOff x="4656017" y="2806710"/>
            <a:chExt cx="3649783" cy="1108352"/>
          </a:xfrm>
        </p:grpSpPr>
        <p:sp>
          <p:nvSpPr>
            <p:cNvPr id="67" name="Oval 52">
              <a:extLst>
                <a:ext uri="{FF2B5EF4-FFF2-40B4-BE49-F238E27FC236}">
                  <a16:creationId xmlns:a16="http://schemas.microsoft.com/office/drawing/2014/main" id="{F8646E8C-16A4-4037-B3C0-BE083933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017" y="2806710"/>
              <a:ext cx="381000" cy="533400"/>
            </a:xfrm>
            <a:prstGeom prst="ellipse">
              <a:avLst/>
            </a:prstGeom>
            <a:noFill/>
            <a:ln w="25400" cap="sq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 dirty="0"/>
            </a:p>
          </p:txBody>
        </p:sp>
        <p:sp>
          <p:nvSpPr>
            <p:cNvPr id="68" name="Text Box 53">
              <a:extLst>
                <a:ext uri="{FF2B5EF4-FFF2-40B4-BE49-F238E27FC236}">
                  <a16:creationId xmlns:a16="http://schemas.microsoft.com/office/drawing/2014/main" id="{6DA31C0E-C913-4183-8B1A-5AB40EF62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2908587"/>
              <a:ext cx="2438400" cy="100647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CC"/>
                  </a:solidFill>
                </a:rPr>
                <a:t>Where to insert a[4] in the sorted region to its left?</a:t>
              </a:r>
            </a:p>
          </p:txBody>
        </p:sp>
      </p:grpSp>
      <p:sp>
        <p:nvSpPr>
          <p:cNvPr id="51" name="Text Box 7">
            <a:extLst>
              <a:ext uri="{FF2B5EF4-FFF2-40B4-BE49-F238E27FC236}">
                <a16:creationId xmlns:a16="http://schemas.microsoft.com/office/drawing/2014/main" id="{85915740-7C92-44C1-B9E8-98C06D547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1311" y="1982520"/>
            <a:ext cx="3357564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FF"/>
                </a:solidFill>
                <a:latin typeface="Verdana" pitchFamily="34" charset="0"/>
              </a:rPr>
              <a:t>a   [0]     [1]     [2]     [3]    [4]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989B00E-DD49-430C-893B-C70746D32E59}"/>
              </a:ext>
            </a:extLst>
          </p:cNvPr>
          <p:cNvCxnSpPr>
            <a:cxnSpLocks/>
            <a:stCxn id="37" idx="4"/>
          </p:cNvCxnSpPr>
          <p:nvPr/>
        </p:nvCxnSpPr>
        <p:spPr>
          <a:xfrm flipH="1">
            <a:off x="2907589" y="2784729"/>
            <a:ext cx="1774258" cy="274865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808FF4C-3664-4359-A1E2-E00848E26A24}"/>
              </a:ext>
            </a:extLst>
          </p:cNvPr>
          <p:cNvCxnSpPr>
            <a:cxnSpLocks/>
            <a:stCxn id="67" idx="4"/>
            <a:endCxn id="48" idx="0"/>
          </p:cNvCxnSpPr>
          <p:nvPr/>
        </p:nvCxnSpPr>
        <p:spPr>
          <a:xfrm flipH="1">
            <a:off x="4124325" y="4528463"/>
            <a:ext cx="1200151" cy="2699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207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Insertion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08" name="TextBox 207"/>
          <p:cNvSpPr txBox="1"/>
          <p:nvPr/>
        </p:nvSpPr>
        <p:spPr bwMode="auto">
          <a:xfrm>
            <a:off x="457200" y="1228725"/>
            <a:ext cx="6056616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insert(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temp = 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&amp;&amp; temp &lt; 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a[i+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-=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a[i+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= temp;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insertion_sort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a[])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insert(a,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821998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Check </a:t>
            </a:r>
            <a:r>
              <a:rPr lang="en-US" sz="2400" dirty="0" err="1"/>
              <a:t>Visualgo</a:t>
            </a:r>
            <a:r>
              <a:rPr lang="en-US" sz="2400" dirty="0"/>
              <a:t> </a:t>
            </a:r>
            <a:r>
              <a:rPr lang="en-US" sz="2400"/>
              <a:t>for animations</a:t>
            </a:r>
            <a:r>
              <a:rPr lang="en-US" sz="2400" dirty="0"/>
              <a:t>: </a:t>
            </a:r>
            <a:r>
              <a:rPr lang="en-US" sz="2400" dirty="0">
                <a:hlinkClick r:id="rId3"/>
              </a:rPr>
              <a:t>https://visualgo.net/bn/sorting</a:t>
            </a: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and Assignment 6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</a:t>
            </a:r>
            <a:r>
              <a:rPr lang="en-US" sz="2400" dirty="0">
                <a:solidFill>
                  <a:srgbClr val="0000FF"/>
                </a:solidFill>
              </a:rPr>
              <a:t>Friday of Week 10, 4pm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23-24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Week 11 during tutorials.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Sorting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7" y="1151467"/>
            <a:ext cx="8331200" cy="4097867"/>
          </a:xfrm>
        </p:spPr>
        <p:txBody>
          <a:bodyPr>
            <a:normAutofit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solidFill>
                  <a:srgbClr val="C00000"/>
                </a:solidFill>
                <a:ea typeface="ＭＳ Ｐゴシック" pitchFamily="34" charset="-128"/>
              </a:rPr>
              <a:t>Sorting </a:t>
            </a:r>
            <a:r>
              <a:rPr lang="en-US" altLang="ja-JP" dirty="0">
                <a:ea typeface="ＭＳ Ｐゴシック" pitchFamily="34" charset="-128"/>
              </a:rPr>
              <a:t>is any process of arranging items in some sequence and/or in different sets – Wikipedia.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Sorting is important because once a set of items is sorted, many problems (such as searching) become easy.</a:t>
            </a:r>
          </a:p>
          <a:p>
            <a:pPr marL="612458" lvl="1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Searching can be speeded up. (From linear search to binary search)</a:t>
            </a:r>
          </a:p>
          <a:p>
            <a:pPr marL="612458" lvl="1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Determining whether the items in a set are all unique.</a:t>
            </a:r>
          </a:p>
          <a:p>
            <a:pPr marL="612458" lvl="1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Finding the median item in a list.</a:t>
            </a:r>
          </a:p>
          <a:p>
            <a:pPr marL="612458" lvl="1" indent="-338138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Many others…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254083" y="4870515"/>
            <a:ext cx="5268913" cy="1501775"/>
            <a:chOff x="4535424" y="605028"/>
            <a:chExt cx="3666299" cy="896112"/>
          </a:xfrm>
        </p:grpSpPr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4535424" y="605028"/>
              <a:ext cx="1450848" cy="896112"/>
              <a:chOff x="4157472" y="531114"/>
              <a:chExt cx="1450848" cy="896112"/>
            </a:xfrm>
          </p:grpSpPr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4157472" y="818710"/>
                <a:ext cx="144498" cy="608516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5017008" y="1102614"/>
                <a:ext cx="134112" cy="32461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5260848" y="732282"/>
                <a:ext cx="134112" cy="694944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4383024" y="934974"/>
                <a:ext cx="134112" cy="49225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4815840" y="531114"/>
                <a:ext cx="134112" cy="89611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4614672" y="1245108"/>
                <a:ext cx="134112" cy="182118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5474208" y="934974"/>
                <a:ext cx="134112" cy="49225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grpSp>
          <p:nvGrpSpPr>
            <p:cNvPr id="11" name="Group 21"/>
            <p:cNvGrpSpPr>
              <a:grpSpLocks/>
            </p:cNvGrpSpPr>
            <p:nvPr/>
          </p:nvGrpSpPr>
          <p:grpSpPr bwMode="auto">
            <a:xfrm>
              <a:off x="6763067" y="605028"/>
              <a:ext cx="1438656" cy="896112"/>
              <a:chOff x="6763067" y="605028"/>
              <a:chExt cx="1438656" cy="896112"/>
            </a:xfrm>
          </p:grpSpPr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7622603" y="892624"/>
                <a:ext cx="144498" cy="608516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6964235" y="1176528"/>
                <a:ext cx="134112" cy="32461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7834157" y="806196"/>
                <a:ext cx="134112" cy="694944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7189787" y="1008888"/>
                <a:ext cx="134112" cy="49225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8" name="Rectangle 15"/>
              <p:cNvSpPr>
                <a:spLocks noChangeArrowheads="1"/>
              </p:cNvSpPr>
              <p:nvPr/>
            </p:nvSpPr>
            <p:spPr bwMode="auto">
              <a:xfrm>
                <a:off x="8067611" y="605028"/>
                <a:ext cx="134112" cy="89611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9" name="Rectangle 16"/>
              <p:cNvSpPr>
                <a:spLocks noChangeArrowheads="1"/>
              </p:cNvSpPr>
              <p:nvPr/>
            </p:nvSpPr>
            <p:spPr bwMode="auto">
              <a:xfrm>
                <a:off x="6763067" y="1319022"/>
                <a:ext cx="134112" cy="182118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7411049" y="1008888"/>
                <a:ext cx="134112" cy="492252"/>
              </a:xfrm>
              <a:prstGeom prst="rect">
                <a:avLst/>
              </a:prstGeom>
              <a:solidFill>
                <a:schemeClr val="accent1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</p:grpSp>
        <p:sp>
          <p:nvSpPr>
            <p:cNvPr id="13" name="Right Arrow 10"/>
            <p:cNvSpPr>
              <a:spLocks noChangeArrowheads="1"/>
            </p:cNvSpPr>
            <p:nvPr/>
          </p:nvSpPr>
          <p:spPr bwMode="auto">
            <a:xfrm>
              <a:off x="6164494" y="1028700"/>
              <a:ext cx="388706" cy="324612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C00000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40176977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Sorting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7" y="1151467"/>
            <a:ext cx="8331200" cy="4985564"/>
          </a:xfrm>
        </p:spPr>
        <p:txBody>
          <a:bodyPr>
            <a:normAutofit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800" dirty="0">
                <a:ea typeface="ＭＳ Ｐゴシック" pitchFamily="34" charset="-128"/>
              </a:rPr>
              <a:t>Problem statement:</a:t>
            </a:r>
          </a:p>
          <a:p>
            <a:pPr marL="862013" lvl="1" indent="-5889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862013" algn="l"/>
              </a:tabLst>
            </a:pPr>
            <a:r>
              <a:rPr lang="en-US" altLang="ja-JP" dirty="0">
                <a:ea typeface="ＭＳ Ｐゴシック" pitchFamily="34" charset="-128"/>
              </a:rPr>
              <a:t>	</a:t>
            </a:r>
            <a:r>
              <a:rPr lang="en-US" altLang="ja-JP" sz="2400" dirty="0">
                <a:ea typeface="ＭＳ Ｐゴシック" pitchFamily="34" charset="-128"/>
              </a:rPr>
              <a:t>Given a list of n items, arrange the items in</a:t>
            </a:r>
            <a:br>
              <a:rPr lang="en-US" altLang="ja-JP" sz="2400" dirty="0">
                <a:ea typeface="ＭＳ Ｐゴシック" pitchFamily="34" charset="-128"/>
              </a:rPr>
            </a:br>
            <a:r>
              <a:rPr lang="en-US" altLang="ja-JP" sz="2400" dirty="0">
                <a:ea typeface="ＭＳ Ｐゴシック" pitchFamily="34" charset="-128"/>
              </a:rPr>
              <a:t>some order.</a:t>
            </a:r>
          </a:p>
          <a:p>
            <a:pPr marL="862013" lvl="1" indent="-5889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862013" algn="l"/>
              </a:tabLst>
            </a:pPr>
            <a:endParaRPr lang="en-US" altLang="ja-JP" sz="2400" dirty="0">
              <a:ea typeface="ＭＳ Ｐゴシック" pitchFamily="34" charset="-128"/>
            </a:endParaRP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800" dirty="0">
                <a:ea typeface="ＭＳ Ｐゴシック" pitchFamily="34" charset="-128"/>
              </a:rPr>
              <a:t>We will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Sort integers in increasing order.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Show 4 algorithms for sorting.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Analyze the time complexity of the algorithms.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altLang="ja-JP" dirty="0">
              <a:ea typeface="ＭＳ Ｐゴシック" pitchFamily="34" charset="-128"/>
            </a:endParaRP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4957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6C5B5-2EEA-4312-B37B-70A0B3089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1151467"/>
            <a:ext cx="8331200" cy="4985564"/>
          </a:xfrm>
        </p:spPr>
        <p:txBody>
          <a:bodyPr>
            <a:normAutofit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800" dirty="0">
                <a:ea typeface="ＭＳ Ｐゴシック" pitchFamily="34" charset="-128"/>
              </a:rPr>
              <a:t>Introduced back in Assignment 3 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altLang="ja-JP" sz="2800" dirty="0">
              <a:ea typeface="ＭＳ Ｐゴシック" pitchFamily="34" charset="-128"/>
            </a:endParaRP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800" dirty="0">
                <a:ea typeface="ＭＳ Ｐゴシック" pitchFamily="34" charset="-128"/>
              </a:rPr>
              <a:t>Given a list of integers in [1, MAX]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Count how many times each number appear in the list, e.g., how many times 2 appears in the list, etc. 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400" dirty="0">
                <a:ea typeface="ＭＳ Ｐゴシック" pitchFamily="34" charset="-128"/>
              </a:rPr>
              <a:t>Store each number into an array according to how many times they appear in the list, skipping those numbers which do not appear.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887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grpSp>
        <p:nvGrpSpPr>
          <p:cNvPr id="8" name="Group 114">
            <a:extLst>
              <a:ext uri="{FF2B5EF4-FFF2-40B4-BE49-F238E27FC236}">
                <a16:creationId xmlns:a16="http://schemas.microsoft.com/office/drawing/2014/main" id="{F5558159-9563-4219-A0AF-A1C3F29DB1A7}"/>
              </a:ext>
            </a:extLst>
          </p:cNvPr>
          <p:cNvGrpSpPr>
            <a:grpSpLocks/>
          </p:cNvGrpSpPr>
          <p:nvPr/>
        </p:nvGrpSpPr>
        <p:grpSpPr bwMode="auto">
          <a:xfrm>
            <a:off x="720374" y="1694988"/>
            <a:ext cx="3758212" cy="711200"/>
            <a:chOff x="2091711" y="2136928"/>
            <a:chExt cx="3758410" cy="710464"/>
          </a:xfrm>
        </p:grpSpPr>
        <p:sp>
          <p:nvSpPr>
            <p:cNvPr id="9" name="TextBox 38">
              <a:extLst>
                <a:ext uri="{FF2B5EF4-FFF2-40B4-BE49-F238E27FC236}">
                  <a16:creationId xmlns:a16="http://schemas.microsoft.com/office/drawing/2014/main" id="{B2B4534F-E9E0-40D2-A9B2-56B559484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10" name="TextBox 39">
              <a:extLst>
                <a:ext uri="{FF2B5EF4-FFF2-40B4-BE49-F238E27FC236}">
                  <a16:creationId xmlns:a16="http://schemas.microsoft.com/office/drawing/2014/main" id="{FF2789B4-7582-4FC0-BBDC-97E788878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11" name="TextBox 40">
              <a:extLst>
                <a:ext uri="{FF2B5EF4-FFF2-40B4-BE49-F238E27FC236}">
                  <a16:creationId xmlns:a16="http://schemas.microsoft.com/office/drawing/2014/main" id="{8DBEE358-E7D8-4AD9-B638-9DDA75260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3</a:t>
              </a:r>
              <a:endParaRPr lang="en-SG" sz="2000" dirty="0"/>
            </a:p>
          </p:txBody>
        </p:sp>
        <p:sp>
          <p:nvSpPr>
            <p:cNvPr id="13" name="TextBox 41">
              <a:extLst>
                <a:ext uri="{FF2B5EF4-FFF2-40B4-BE49-F238E27FC236}">
                  <a16:creationId xmlns:a16="http://schemas.microsoft.com/office/drawing/2014/main" id="{72042649-9B16-484D-A6EE-D057A70E3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14" name="TextBox 42">
              <a:extLst>
                <a:ext uri="{FF2B5EF4-FFF2-40B4-BE49-F238E27FC236}">
                  <a16:creationId xmlns:a16="http://schemas.microsoft.com/office/drawing/2014/main" id="{D3732F19-BC60-4D55-8023-C5511A72A8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8</a:t>
              </a:r>
              <a:endParaRPr lang="en-SG" sz="2000" dirty="0"/>
            </a:p>
          </p:txBody>
        </p:sp>
        <p:sp>
          <p:nvSpPr>
            <p:cNvPr id="15" name="TextBox 43">
              <a:extLst>
                <a:ext uri="{FF2B5EF4-FFF2-40B4-BE49-F238E27FC236}">
                  <a16:creationId xmlns:a16="http://schemas.microsoft.com/office/drawing/2014/main" id="{343405B6-4543-4775-B8E1-2726BE0EE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19" name="TextBox 47">
              <a:extLst>
                <a:ext uri="{FF2B5EF4-FFF2-40B4-BE49-F238E27FC236}">
                  <a16:creationId xmlns:a16="http://schemas.microsoft.com/office/drawing/2014/main" id="{67B03A73-3A89-49CC-B9FF-D6CE46248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20" name="TextBox 48">
              <a:extLst>
                <a:ext uri="{FF2B5EF4-FFF2-40B4-BE49-F238E27FC236}">
                  <a16:creationId xmlns:a16="http://schemas.microsoft.com/office/drawing/2014/main" id="{50E4CB0C-E77F-4501-B6DB-067F21FE1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21" name="TextBox 49">
              <a:extLst>
                <a:ext uri="{FF2B5EF4-FFF2-40B4-BE49-F238E27FC236}">
                  <a16:creationId xmlns:a16="http://schemas.microsoft.com/office/drawing/2014/main" id="{1B38DAE8-6262-40F6-A349-6BA039A77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CC900F18-9AAF-4AAC-9719-37ACDB50B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23" name="TextBox 51">
              <a:extLst>
                <a:ext uri="{FF2B5EF4-FFF2-40B4-BE49-F238E27FC236}">
                  <a16:creationId xmlns:a16="http://schemas.microsoft.com/office/drawing/2014/main" id="{7F881D1B-9CE3-473D-B025-3C121D1D8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24" name="TextBox 52">
              <a:extLst>
                <a:ext uri="{FF2B5EF4-FFF2-40B4-BE49-F238E27FC236}">
                  <a16:creationId xmlns:a16="http://schemas.microsoft.com/office/drawing/2014/main" id="{00C72526-1C5F-44FC-AF7F-68E5BD7040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28" name="TextBox 56">
              <a:extLst>
                <a:ext uri="{FF2B5EF4-FFF2-40B4-BE49-F238E27FC236}">
                  <a16:creationId xmlns:a16="http://schemas.microsoft.com/office/drawing/2014/main" id="{6120F93B-1632-4A54-8C74-DE4A949E52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/>
                <a:t>in</a:t>
              </a:r>
              <a:endParaRPr lang="en-SG" sz="1400" dirty="0"/>
            </a:p>
          </p:txBody>
        </p:sp>
      </p:grpSp>
      <p:grpSp>
        <p:nvGrpSpPr>
          <p:cNvPr id="44" name="Group 114">
            <a:extLst>
              <a:ext uri="{FF2B5EF4-FFF2-40B4-BE49-F238E27FC236}">
                <a16:creationId xmlns:a16="http://schemas.microsoft.com/office/drawing/2014/main" id="{F044F7B6-F72A-4752-961A-10DD87A65B9A}"/>
              </a:ext>
            </a:extLst>
          </p:cNvPr>
          <p:cNvGrpSpPr>
            <a:grpSpLocks/>
          </p:cNvGrpSpPr>
          <p:nvPr/>
        </p:nvGrpSpPr>
        <p:grpSpPr bwMode="auto">
          <a:xfrm>
            <a:off x="720374" y="2773153"/>
            <a:ext cx="5416550" cy="711200"/>
            <a:chOff x="2091711" y="2136928"/>
            <a:chExt cx="5416835" cy="710464"/>
          </a:xfrm>
        </p:grpSpPr>
        <p:sp>
          <p:nvSpPr>
            <p:cNvPr id="45" name="TextBox 38">
              <a:extLst>
                <a:ext uri="{FF2B5EF4-FFF2-40B4-BE49-F238E27FC236}">
                  <a16:creationId xmlns:a16="http://schemas.microsoft.com/office/drawing/2014/main" id="{2BDCBA05-7414-4D82-B6B7-9993898AC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46" name="TextBox 39">
              <a:extLst>
                <a:ext uri="{FF2B5EF4-FFF2-40B4-BE49-F238E27FC236}">
                  <a16:creationId xmlns:a16="http://schemas.microsoft.com/office/drawing/2014/main" id="{7C477074-C791-404D-86C0-F711088333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47" name="TextBox 40">
              <a:extLst>
                <a:ext uri="{FF2B5EF4-FFF2-40B4-BE49-F238E27FC236}">
                  <a16:creationId xmlns:a16="http://schemas.microsoft.com/office/drawing/2014/main" id="{3AFC887A-FE01-4727-81DE-9D6F40446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48" name="TextBox 41">
              <a:extLst>
                <a:ext uri="{FF2B5EF4-FFF2-40B4-BE49-F238E27FC236}">
                  <a16:creationId xmlns:a16="http://schemas.microsoft.com/office/drawing/2014/main" id="{4A285F2B-6929-43AC-97F9-7200A9136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</a:t>
              </a:r>
              <a:endParaRPr lang="en-SG" sz="2000" dirty="0"/>
            </a:p>
          </p:txBody>
        </p:sp>
        <p:sp>
          <p:nvSpPr>
            <p:cNvPr id="49" name="TextBox 42">
              <a:extLst>
                <a:ext uri="{FF2B5EF4-FFF2-40B4-BE49-F238E27FC236}">
                  <a16:creationId xmlns:a16="http://schemas.microsoft.com/office/drawing/2014/main" id="{D2D610C3-B3A8-4F20-A13E-D81383E93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50" name="TextBox 43">
              <a:extLst>
                <a:ext uri="{FF2B5EF4-FFF2-40B4-BE49-F238E27FC236}">
                  <a16:creationId xmlns:a16="http://schemas.microsoft.com/office/drawing/2014/main" id="{B04AA40A-9F38-45B6-9E42-2BBB14754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51" name="TextBox 44">
              <a:extLst>
                <a:ext uri="{FF2B5EF4-FFF2-40B4-BE49-F238E27FC236}">
                  <a16:creationId xmlns:a16="http://schemas.microsoft.com/office/drawing/2014/main" id="{26616661-3757-4EF8-B554-C6557A27E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0120" y="2447282"/>
              <a:ext cx="554502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52" name="TextBox 45">
              <a:extLst>
                <a:ext uri="{FF2B5EF4-FFF2-40B4-BE49-F238E27FC236}">
                  <a16:creationId xmlns:a16="http://schemas.microsoft.com/office/drawing/2014/main" id="{147CF96D-B86C-48C3-B232-068072CE1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4622" y="2447282"/>
              <a:ext cx="554501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0</a:t>
              </a:r>
              <a:endParaRPr lang="en-SG" sz="2000" dirty="0"/>
            </a:p>
          </p:txBody>
        </p:sp>
        <p:sp>
          <p:nvSpPr>
            <p:cNvPr id="53" name="TextBox 46">
              <a:extLst>
                <a:ext uri="{FF2B5EF4-FFF2-40B4-BE49-F238E27FC236}">
                  <a16:creationId xmlns:a16="http://schemas.microsoft.com/office/drawing/2014/main" id="{9344DD33-59B0-4DFC-9321-E244337035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9123" y="2447282"/>
              <a:ext cx="5494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1</a:t>
              </a:r>
              <a:endParaRPr lang="en-SG" sz="2000" dirty="0"/>
            </a:p>
          </p:txBody>
        </p:sp>
        <p:sp>
          <p:nvSpPr>
            <p:cNvPr id="54" name="TextBox 47">
              <a:extLst>
                <a:ext uri="{FF2B5EF4-FFF2-40B4-BE49-F238E27FC236}">
                  <a16:creationId xmlns:a16="http://schemas.microsoft.com/office/drawing/2014/main" id="{E7B5C34F-1DBD-4E4F-AB74-D763BF686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55" name="TextBox 48">
              <a:extLst>
                <a:ext uri="{FF2B5EF4-FFF2-40B4-BE49-F238E27FC236}">
                  <a16:creationId xmlns:a16="http://schemas.microsoft.com/office/drawing/2014/main" id="{541FEDC3-298D-4615-B3D5-1359CD647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56" name="TextBox 49">
              <a:extLst>
                <a:ext uri="{FF2B5EF4-FFF2-40B4-BE49-F238E27FC236}">
                  <a16:creationId xmlns:a16="http://schemas.microsoft.com/office/drawing/2014/main" id="{03FB4C08-34A1-4753-AF20-23EB2D7B4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57" name="TextBox 50">
              <a:extLst>
                <a:ext uri="{FF2B5EF4-FFF2-40B4-BE49-F238E27FC236}">
                  <a16:creationId xmlns:a16="http://schemas.microsoft.com/office/drawing/2014/main" id="{C6F20707-3A21-4F0C-912E-ABB24E086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58" name="TextBox 51">
              <a:extLst>
                <a:ext uri="{FF2B5EF4-FFF2-40B4-BE49-F238E27FC236}">
                  <a16:creationId xmlns:a16="http://schemas.microsoft.com/office/drawing/2014/main" id="{A9DD74C6-5818-4E62-BF1E-842A571E5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59" name="TextBox 52">
              <a:extLst>
                <a:ext uri="{FF2B5EF4-FFF2-40B4-BE49-F238E27FC236}">
                  <a16:creationId xmlns:a16="http://schemas.microsoft.com/office/drawing/2014/main" id="{948A7206-0B99-41DE-9A00-25F6C4770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60" name="TextBox 53">
              <a:extLst>
                <a:ext uri="{FF2B5EF4-FFF2-40B4-BE49-F238E27FC236}">
                  <a16:creationId xmlns:a16="http://schemas.microsoft.com/office/drawing/2014/main" id="{5CECA42D-C540-44E7-A2A3-F0AA9E0B9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0121" y="2139902"/>
              <a:ext cx="55450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[6]</a:t>
              </a:r>
              <a:endParaRPr lang="en-SG" sz="1400"/>
            </a:p>
          </p:txBody>
        </p:sp>
        <p:sp>
          <p:nvSpPr>
            <p:cNvPr id="61" name="TextBox 54">
              <a:extLst>
                <a:ext uri="{FF2B5EF4-FFF2-40B4-BE49-F238E27FC236}">
                  <a16:creationId xmlns:a16="http://schemas.microsoft.com/office/drawing/2014/main" id="{C9DA01C5-EC6F-4DE8-8804-DD29D4D25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4277" y="2138415"/>
              <a:ext cx="568508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[7]</a:t>
              </a:r>
              <a:endParaRPr lang="en-SG" sz="1400"/>
            </a:p>
          </p:txBody>
        </p:sp>
        <p:sp>
          <p:nvSpPr>
            <p:cNvPr id="62" name="TextBox 55">
              <a:extLst>
                <a:ext uri="{FF2B5EF4-FFF2-40B4-BE49-F238E27FC236}">
                  <a16:creationId xmlns:a16="http://schemas.microsoft.com/office/drawing/2014/main" id="{C7312D39-4B08-4941-A00D-05594F167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340" y="2139902"/>
              <a:ext cx="54942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[8]</a:t>
              </a:r>
              <a:endParaRPr lang="en-SG" sz="1400"/>
            </a:p>
          </p:txBody>
        </p:sp>
        <p:sp>
          <p:nvSpPr>
            <p:cNvPr id="63" name="TextBox 56">
              <a:extLst>
                <a:ext uri="{FF2B5EF4-FFF2-40B4-BE49-F238E27FC236}">
                  <a16:creationId xmlns:a16="http://schemas.microsoft.com/office/drawing/2014/main" id="{14EC59AC-4522-42E4-9A92-D86ECBFC93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 err="1"/>
                <a:t>freq</a:t>
              </a:r>
              <a:endParaRPr lang="en-SG" sz="1400" dirty="0"/>
            </a:p>
          </p:txBody>
        </p:sp>
      </p:grpSp>
      <p:grpSp>
        <p:nvGrpSpPr>
          <p:cNvPr id="65" name="Group 114">
            <a:extLst>
              <a:ext uri="{FF2B5EF4-FFF2-40B4-BE49-F238E27FC236}">
                <a16:creationId xmlns:a16="http://schemas.microsoft.com/office/drawing/2014/main" id="{178049B9-7A74-4F8F-9DC1-2F7C32FF2039}"/>
              </a:ext>
            </a:extLst>
          </p:cNvPr>
          <p:cNvGrpSpPr>
            <a:grpSpLocks/>
          </p:cNvGrpSpPr>
          <p:nvPr/>
        </p:nvGrpSpPr>
        <p:grpSpPr bwMode="auto">
          <a:xfrm>
            <a:off x="720374" y="3926581"/>
            <a:ext cx="3758212" cy="711200"/>
            <a:chOff x="2091711" y="2136928"/>
            <a:chExt cx="3758410" cy="710464"/>
          </a:xfrm>
        </p:grpSpPr>
        <p:sp>
          <p:nvSpPr>
            <p:cNvPr id="66" name="TextBox 38">
              <a:extLst>
                <a:ext uri="{FF2B5EF4-FFF2-40B4-BE49-F238E27FC236}">
                  <a16:creationId xmlns:a16="http://schemas.microsoft.com/office/drawing/2014/main" id="{6A73770B-C639-4144-A1A0-F1E41A4A74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67" name="TextBox 39">
              <a:extLst>
                <a:ext uri="{FF2B5EF4-FFF2-40B4-BE49-F238E27FC236}">
                  <a16:creationId xmlns:a16="http://schemas.microsoft.com/office/drawing/2014/main" id="{D20B9F06-6BF7-4C62-9CFD-1D0C765CC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965" y="2447282"/>
              <a:ext cx="55816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2</a:t>
              </a:r>
              <a:endParaRPr lang="en-SG" sz="2000" dirty="0"/>
            </a:p>
          </p:txBody>
        </p:sp>
        <p:sp>
          <p:nvSpPr>
            <p:cNvPr id="68" name="TextBox 40">
              <a:extLst>
                <a:ext uri="{FF2B5EF4-FFF2-40B4-BE49-F238E27FC236}">
                  <a16:creationId xmlns:a16="http://schemas.microsoft.com/office/drawing/2014/main" id="{7CD716A3-5128-44B2-A6D6-BEDEBCE10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447282"/>
              <a:ext cx="568723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3</a:t>
              </a:r>
              <a:endParaRPr lang="en-SG" sz="2000" dirty="0"/>
            </a:p>
          </p:txBody>
        </p:sp>
        <p:sp>
          <p:nvSpPr>
            <p:cNvPr id="69" name="TextBox 41">
              <a:extLst>
                <a:ext uri="{FF2B5EF4-FFF2-40B4-BE49-F238E27FC236}">
                  <a16:creationId xmlns:a16="http://schemas.microsoft.com/office/drawing/2014/main" id="{8ABE4DC7-CD13-4543-8663-BF4A0FD646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977" y="2447282"/>
              <a:ext cx="562219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70" name="TextBox 42">
              <a:extLst>
                <a:ext uri="{FF2B5EF4-FFF2-40B4-BE49-F238E27FC236}">
                  <a16:creationId xmlns:a16="http://schemas.microsoft.com/office/drawing/2014/main" id="{6B030DA8-35EE-4E16-AC1C-B81B72DB4A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447282"/>
              <a:ext cx="567464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5</a:t>
              </a:r>
              <a:endParaRPr lang="en-SG" sz="2000" dirty="0"/>
            </a:p>
          </p:txBody>
        </p:sp>
        <p:sp>
          <p:nvSpPr>
            <p:cNvPr id="71" name="TextBox 43">
              <a:extLst>
                <a:ext uri="{FF2B5EF4-FFF2-40B4-BE49-F238E27FC236}">
                  <a16:creationId xmlns:a16="http://schemas.microsoft.com/office/drawing/2014/main" id="{E4F20111-AAF6-478B-9CB1-DD5B897AC1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1" y="2447282"/>
              <a:ext cx="568460" cy="4001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2000" dirty="0"/>
                <a:t>8</a:t>
              </a:r>
              <a:endParaRPr lang="en-SG" sz="2000" dirty="0"/>
            </a:p>
          </p:txBody>
        </p:sp>
        <p:sp>
          <p:nvSpPr>
            <p:cNvPr id="72" name="TextBox 47">
              <a:extLst>
                <a:ext uri="{FF2B5EF4-FFF2-40B4-BE49-F238E27FC236}">
                  <a16:creationId xmlns:a16="http://schemas.microsoft.com/office/drawing/2014/main" id="{044A0ABF-FAF1-49A4-8726-24E35A226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0802" y="2138415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[0]</a:t>
              </a:r>
              <a:endParaRPr lang="en-SG" sz="1400"/>
            </a:p>
          </p:txBody>
        </p:sp>
        <p:sp>
          <p:nvSpPr>
            <p:cNvPr id="73" name="TextBox 48">
              <a:extLst>
                <a:ext uri="{FF2B5EF4-FFF2-40B4-BE49-F238E27FC236}">
                  <a16:creationId xmlns:a16="http://schemas.microsoft.com/office/drawing/2014/main" id="{C900F44A-2BF8-4BC8-8CBF-8C5195967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707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[1]</a:t>
              </a:r>
              <a:endParaRPr lang="en-SG" sz="1400"/>
            </a:p>
          </p:txBody>
        </p:sp>
        <p:sp>
          <p:nvSpPr>
            <p:cNvPr id="74" name="TextBox 49">
              <a:extLst>
                <a:ext uri="{FF2B5EF4-FFF2-40B4-BE49-F238E27FC236}">
                  <a16:creationId xmlns:a16="http://schemas.microsoft.com/office/drawing/2014/main" id="{9856E6E8-5494-4302-B0F8-2EA024FF72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128" y="2139902"/>
              <a:ext cx="568905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[2]</a:t>
              </a:r>
              <a:endParaRPr lang="en-SG" sz="1400"/>
            </a:p>
          </p:txBody>
        </p:sp>
        <p:sp>
          <p:nvSpPr>
            <p:cNvPr id="75" name="TextBox 50">
              <a:extLst>
                <a:ext uri="{FF2B5EF4-FFF2-40B4-BE49-F238E27FC236}">
                  <a16:creationId xmlns:a16="http://schemas.microsoft.com/office/drawing/2014/main" id="{EDC432B2-BBF7-44A1-84F2-DBF11C5522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6033" y="2136928"/>
              <a:ext cx="558163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[3]</a:t>
              </a:r>
              <a:endParaRPr lang="en-SG" sz="1400"/>
            </a:p>
          </p:txBody>
        </p:sp>
        <p:sp>
          <p:nvSpPr>
            <p:cNvPr id="76" name="TextBox 51">
              <a:extLst>
                <a:ext uri="{FF2B5EF4-FFF2-40B4-BE49-F238E27FC236}">
                  <a16:creationId xmlns:a16="http://schemas.microsoft.com/office/drawing/2014/main" id="{2D747E1E-E5E9-4827-A4CC-5C054BF1A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196" y="2136928"/>
              <a:ext cx="567464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[4]</a:t>
              </a:r>
              <a:endParaRPr lang="en-SG" sz="1400"/>
            </a:p>
          </p:txBody>
        </p:sp>
        <p:sp>
          <p:nvSpPr>
            <p:cNvPr id="77" name="TextBox 52">
              <a:extLst>
                <a:ext uri="{FF2B5EF4-FFF2-40B4-BE49-F238E27FC236}">
                  <a16:creationId xmlns:a16="http://schemas.microsoft.com/office/drawing/2014/main" id="{6E268AC8-C886-4DE4-835D-C1A65B7F9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1660" y="2139902"/>
              <a:ext cx="568461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/>
                <a:t>[5]</a:t>
              </a:r>
              <a:endParaRPr lang="en-SG" sz="1400"/>
            </a:p>
          </p:txBody>
        </p:sp>
        <p:sp>
          <p:nvSpPr>
            <p:cNvPr id="78" name="TextBox 56">
              <a:extLst>
                <a:ext uri="{FF2B5EF4-FFF2-40B4-BE49-F238E27FC236}">
                  <a16:creationId xmlns:a16="http://schemas.microsoft.com/office/drawing/2014/main" id="{C956B8E8-E6C8-404E-93DC-FA50FB1D0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1711" y="2136928"/>
              <a:ext cx="682100" cy="307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400" dirty="0"/>
                <a:t>out</a:t>
              </a:r>
              <a:endParaRPr lang="en-SG" sz="1400" dirty="0"/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D55CBB4-2037-4277-B9CF-759FE6E7C0FD}"/>
              </a:ext>
            </a:extLst>
          </p:cNvPr>
          <p:cNvCxnSpPr>
            <a:stCxn id="47" idx="2"/>
            <a:endCxn id="72" idx="3"/>
          </p:cNvCxnSpPr>
          <p:nvPr/>
        </p:nvCxnSpPr>
        <p:spPr>
          <a:xfrm flipH="1">
            <a:off x="1657579" y="3484353"/>
            <a:ext cx="842480" cy="597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80F065C-BB22-4F45-AA6A-594ACAC3F237}"/>
              </a:ext>
            </a:extLst>
          </p:cNvPr>
          <p:cNvCxnSpPr>
            <a:cxnSpLocks/>
            <a:stCxn id="47" idx="2"/>
          </p:cNvCxnSpPr>
          <p:nvPr/>
        </p:nvCxnSpPr>
        <p:spPr>
          <a:xfrm flipH="1">
            <a:off x="2139979" y="3484353"/>
            <a:ext cx="360080" cy="5960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2C3A26AF-E8D3-4DDB-85E9-1470BAD1C9F2}"/>
              </a:ext>
            </a:extLst>
          </p:cNvPr>
          <p:cNvCxnSpPr>
            <a:cxnSpLocks/>
            <a:stCxn id="48" idx="2"/>
          </p:cNvCxnSpPr>
          <p:nvPr/>
        </p:nvCxnSpPr>
        <p:spPr>
          <a:xfrm flipH="1">
            <a:off x="2664515" y="3484353"/>
            <a:ext cx="397112" cy="5960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C1D6F54-23AB-4E3A-8BAD-762FD92F5CE6}"/>
              </a:ext>
            </a:extLst>
          </p:cNvPr>
          <p:cNvCxnSpPr/>
          <p:nvPr/>
        </p:nvCxnSpPr>
        <p:spPr>
          <a:xfrm flipH="1">
            <a:off x="3350952" y="3493896"/>
            <a:ext cx="842480" cy="597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9EB21BE-4E7C-4F1C-B250-5BBFD3B1C84A}"/>
              </a:ext>
            </a:extLst>
          </p:cNvPr>
          <p:cNvCxnSpPr>
            <a:cxnSpLocks/>
          </p:cNvCxnSpPr>
          <p:nvPr/>
        </p:nvCxnSpPr>
        <p:spPr>
          <a:xfrm flipH="1">
            <a:off x="3833352" y="3493896"/>
            <a:ext cx="360080" cy="5960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46">
            <a:extLst>
              <a:ext uri="{FF2B5EF4-FFF2-40B4-BE49-F238E27FC236}">
                <a16:creationId xmlns:a16="http://schemas.microsoft.com/office/drawing/2014/main" id="{2AD46EF9-A843-48CC-8FB5-3CFD332F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02" y="3089016"/>
            <a:ext cx="549394" cy="4005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dirty="0"/>
              <a:t>0</a:t>
            </a:r>
            <a:endParaRPr lang="en-SG" sz="2000" dirty="0"/>
          </a:p>
        </p:txBody>
      </p:sp>
      <p:sp>
        <p:nvSpPr>
          <p:cNvPr id="87" name="TextBox 55">
            <a:extLst>
              <a:ext uri="{FF2B5EF4-FFF2-40B4-BE49-F238E27FC236}">
                <a16:creationId xmlns:a16="http://schemas.microsoft.com/office/drawing/2014/main" id="{0255B512-6249-43A5-B63F-F723EE291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219" y="2773153"/>
            <a:ext cx="549394" cy="3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/>
              <a:t>[9]</a:t>
            </a:r>
            <a:endParaRPr lang="en-SG" sz="1400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3010C5D-BF54-4117-B17C-6BC0ECCBC0BF}"/>
              </a:ext>
            </a:extLst>
          </p:cNvPr>
          <p:cNvCxnSpPr>
            <a:cxnSpLocks/>
          </p:cNvCxnSpPr>
          <p:nvPr/>
        </p:nvCxnSpPr>
        <p:spPr>
          <a:xfrm flipH="1">
            <a:off x="4354477" y="3494627"/>
            <a:ext cx="1507750" cy="6056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658B1AC3-80C3-41E8-9557-2B3B587A5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8352" y="1684955"/>
            <a:ext cx="2294513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A list of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  <a:r>
              <a:rPr lang="en-US" sz="2000" dirty="0"/>
              <a:t> items in the range of [1, </a:t>
            </a:r>
            <a:r>
              <a:rPr lang="en-US" sz="2000" dirty="0">
                <a:solidFill>
                  <a:srgbClr val="0000FF"/>
                </a:solidFill>
              </a:rPr>
              <a:t>9</a:t>
            </a:r>
            <a:r>
              <a:rPr lang="en-US" sz="2000" dirty="0"/>
              <a:t>]</a:t>
            </a:r>
            <a:endParaRPr lang="en-SG" sz="20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3AA6635-5D7C-4EEC-81A0-BB2DB1450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2146" y="2780338"/>
            <a:ext cx="1768552" cy="70788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10 slots in the </a:t>
            </a:r>
            <a:r>
              <a:rPr lang="en-US" sz="2000" dirty="0" err="1"/>
              <a:t>freq</a:t>
            </a:r>
            <a:r>
              <a:rPr lang="en-US" sz="2000" dirty="0"/>
              <a:t> array.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40690539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Sort: Implementation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208" name="TextBox 207"/>
          <p:cNvSpPr txBox="1"/>
          <p:nvPr/>
        </p:nvSpPr>
        <p:spPr bwMode="auto">
          <a:xfrm>
            <a:off x="457200" y="1228725"/>
            <a:ext cx="7885416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1338" algn="l"/>
                <a:tab pos="1073150" algn="l"/>
                <a:tab pos="1614488" algn="l"/>
                <a:tab pos="19748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counting_sort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in[],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out[],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[MAX +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 = {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};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[in[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]]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endParaRPr lang="en-SG" sz="1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&lt;= MAX;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j 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 j += </a:t>
            </a:r>
            <a:r>
              <a:rPr lang="en-SG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  out[j] 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outpos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freq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SG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SG" sz="16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tabLst>
                <a:tab pos="446088" algn="l"/>
                <a:tab pos="892175" algn="l"/>
                <a:tab pos="1349375" algn="l"/>
                <a:tab pos="1795463" algn="l"/>
              </a:tabLst>
            </a:pPr>
            <a:r>
              <a:rPr lang="en-SG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147F42-89FB-42C6-B806-7408A6E10C0D}"/>
              </a:ext>
            </a:extLst>
          </p:cNvPr>
          <p:cNvSpPr/>
          <p:nvPr/>
        </p:nvSpPr>
        <p:spPr>
          <a:xfrm>
            <a:off x="1371883" y="1520527"/>
            <a:ext cx="2751082" cy="236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A7AAE2-F38B-417D-947C-348A13427B96}"/>
              </a:ext>
            </a:extLst>
          </p:cNvPr>
          <p:cNvSpPr/>
          <p:nvPr/>
        </p:nvSpPr>
        <p:spPr>
          <a:xfrm>
            <a:off x="1008236" y="2261401"/>
            <a:ext cx="2133316" cy="236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70160C-8CA5-4D75-8EEF-73BCE9665B64}"/>
              </a:ext>
            </a:extLst>
          </p:cNvPr>
          <p:cNvSpPr/>
          <p:nvPr/>
        </p:nvSpPr>
        <p:spPr>
          <a:xfrm>
            <a:off x="1234573" y="3719010"/>
            <a:ext cx="1463360" cy="236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8369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Counting Sort: Performance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E46BA-E5C4-4A53-9CBF-B16B08705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1151467"/>
            <a:ext cx="8331200" cy="4985564"/>
          </a:xfrm>
        </p:spPr>
        <p:txBody>
          <a:bodyPr>
            <a:normAutofit/>
          </a:bodyPr>
          <a:lstStyle/>
          <a:p>
            <a:pPr marL="352425" indent="-352425" eaLnBrk="1" hangingPunct="1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Let say the length of the list is n.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altLang="ja-JP" dirty="0">
              <a:ea typeface="ＭＳ Ｐゴシック" pitchFamily="34" charset="-128"/>
            </a:endParaRP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The calculation of frequencies takes O(n) time</a:t>
            </a: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dirty="0">
                <a:ea typeface="ＭＳ Ｐゴシック" pitchFamily="34" charset="-128"/>
              </a:rPr>
              <a:t>The output is done in nested loop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Outer loop takes O(MAX) iteration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The total number of output done in the inner loop is O(n) since every number in the list is output only once.</a:t>
            </a: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Total: O(n + MAX + n) = O(n + MAX)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032614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Selection Sort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Unit24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41867" y="1195753"/>
            <a:ext cx="8331200" cy="4941277"/>
          </a:xfrm>
        </p:spPr>
        <p:txBody>
          <a:bodyPr>
            <a:normAutofit/>
          </a:bodyPr>
          <a:lstStyle/>
          <a:p>
            <a:pPr marL="338138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ja-JP" sz="2800" dirty="0">
                <a:solidFill>
                  <a:srgbClr val="C00000"/>
                </a:solidFill>
                <a:ea typeface="ＭＳ Ｐゴシック" pitchFamily="34" charset="-128"/>
              </a:rPr>
              <a:t>Selection Sort </a:t>
            </a:r>
            <a:r>
              <a:rPr lang="en-US" altLang="ja-JP" sz="2800" dirty="0">
                <a:ea typeface="ＭＳ Ｐゴシック" pitchFamily="34" charset="-128"/>
              </a:rPr>
              <a:t>algorithm</a:t>
            </a:r>
          </a:p>
          <a:p>
            <a:pPr marL="1724025" lvl="1" indent="-11509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altLang="ja-JP" sz="2400" dirty="0">
                <a:solidFill>
                  <a:srgbClr val="0000FF"/>
                </a:solidFill>
                <a:ea typeface="ＭＳ Ｐゴシック" pitchFamily="34" charset="-128"/>
              </a:rPr>
              <a:t>Step 1: 	</a:t>
            </a:r>
            <a:r>
              <a:rPr lang="en-US" altLang="ja-JP" sz="2400" dirty="0">
                <a:ea typeface="ＭＳ Ｐゴシック" pitchFamily="34" charset="-128"/>
              </a:rPr>
              <a:t>Find the maximum element in the list </a:t>
            </a:r>
          </a:p>
          <a:p>
            <a:pPr marL="1724025" lvl="1" indent="-11509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altLang="ja-JP" sz="2400" dirty="0">
                <a:solidFill>
                  <a:srgbClr val="0000FF"/>
                </a:solidFill>
                <a:ea typeface="ＭＳ Ｐゴシック" pitchFamily="34" charset="-128"/>
              </a:rPr>
              <a:t>Step 2:</a:t>
            </a:r>
            <a:r>
              <a:rPr lang="en-US" altLang="ja-JP" sz="2400" dirty="0">
                <a:ea typeface="ＭＳ Ｐゴシック" pitchFamily="34" charset="-128"/>
              </a:rPr>
              <a:t>	Swap </a:t>
            </a:r>
            <a:r>
              <a:rPr lang="en-US" sz="2400" kern="0" dirty="0"/>
              <a:t>this smallest element with the element in the last position. (Now, the largest element is in the right place.)</a:t>
            </a:r>
          </a:p>
          <a:p>
            <a:pPr marL="1724025" lvl="1" indent="-11509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altLang="ja-JP" sz="2400" kern="0" dirty="0">
                <a:solidFill>
                  <a:srgbClr val="0000FF"/>
                </a:solidFill>
                <a:ea typeface="ＭＳ Ｐゴシック" pitchFamily="34" charset="-128"/>
              </a:rPr>
              <a:t>Step 3: 	</a:t>
            </a:r>
            <a:r>
              <a:rPr lang="en-US" sz="2400" kern="0" dirty="0"/>
              <a:t>Repeat steps 1 and 2 with the list having one fewer element (i.e., the largest element / the last position can be ignored).</a:t>
            </a:r>
            <a:endParaRPr lang="en-US" altLang="ja-JP" sz="2400" dirty="0">
              <a:ea typeface="ＭＳ Ｐゴシック" pitchFamily="34" charset="-128"/>
            </a:endParaRPr>
          </a:p>
          <a:p>
            <a:pPr marL="612458" lvl="1" indent="-33813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2279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14431</TotalTime>
  <Words>2139</Words>
  <Application>Microsoft Office PowerPoint</Application>
  <PresentationFormat>On-screen Show (4:3)</PresentationFormat>
  <Paragraphs>589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 New</vt:lpstr>
      <vt:lpstr>Tahoma</vt:lpstr>
      <vt:lpstr>Times New Roman</vt:lpstr>
      <vt:lpstr>Verdana</vt:lpstr>
      <vt:lpstr>Wingdings</vt:lpstr>
      <vt:lpstr>Clarity</vt:lpstr>
      <vt:lpstr>PowerPoint Presentation</vt:lpstr>
      <vt:lpstr>Unit 24: Sorting</vt:lpstr>
      <vt:lpstr>Sorting</vt:lpstr>
      <vt:lpstr>Sorting</vt:lpstr>
      <vt:lpstr>Counting Sort</vt:lpstr>
      <vt:lpstr>Counting Sort</vt:lpstr>
      <vt:lpstr>Counting Sort: Implementation</vt:lpstr>
      <vt:lpstr>Counting Sort: Performance</vt:lpstr>
      <vt:lpstr>Selection Sort</vt:lpstr>
      <vt:lpstr>Selection Sort</vt:lpstr>
      <vt:lpstr>Selection Sort</vt:lpstr>
      <vt:lpstr>Selection Sort: Implementation</vt:lpstr>
      <vt:lpstr>Selection Sort: Performance</vt:lpstr>
      <vt:lpstr>Selection Sort vs Counting Sort</vt:lpstr>
      <vt:lpstr>Bubble Sort</vt:lpstr>
      <vt:lpstr>Bubble Sort: One Pass</vt:lpstr>
      <vt:lpstr>Bubble Sort: Implementation</vt:lpstr>
      <vt:lpstr>Bubble Sort: Performance</vt:lpstr>
      <vt:lpstr>Insertion Sort</vt:lpstr>
      <vt:lpstr>Insertion Sort</vt:lpstr>
      <vt:lpstr>Insertion Sort</vt:lpstr>
      <vt:lpstr>Insertion Sort</vt:lpstr>
      <vt:lpstr>Insertion Sort: Implementation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2021-03-22T05:08:13Z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