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7"/>
  </p:notesMasterIdLst>
  <p:handoutMasterIdLst>
    <p:handoutMasterId r:id="rId8"/>
  </p:handoutMasterIdLst>
  <p:sldIdLst>
    <p:sldId id="256" r:id="rId2"/>
    <p:sldId id="468" r:id="rId3"/>
    <p:sldId id="618" r:id="rId4"/>
    <p:sldId id="617" r:id="rId5"/>
    <p:sldId id="619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93B340-B2C7-4054-B466-CFAD81FCC043}" v="604" dt="2021-03-15T03:37:58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9793B340-B2C7-4054-B466-CFAD81FCC043}"/>
    <pc:docChg chg="undo redo custSel addSld delSld modSld sldOrd modMainMaster">
      <pc:chgData name="Zhao Jin" userId="cd05a825-544c-438a-9ba1-08e63db50b47" providerId="ADAL" clId="{9793B340-B2C7-4054-B466-CFAD81FCC043}" dt="2021-03-15T03:37:58.566" v="1549" actId="207"/>
      <pc:docMkLst>
        <pc:docMk/>
      </pc:docMkLst>
      <pc:sldChg chg="modSp mod">
        <pc:chgData name="Zhao Jin" userId="cd05a825-544c-438a-9ba1-08e63db50b47" providerId="ADAL" clId="{9793B340-B2C7-4054-B466-CFAD81FCC043}" dt="2021-03-10T03:42:31.804" v="17" actId="20577"/>
        <pc:sldMkLst>
          <pc:docMk/>
          <pc:sldMk cId="0" sldId="256"/>
        </pc:sldMkLst>
        <pc:spChg chg="mod">
          <ac:chgData name="Zhao Jin" userId="cd05a825-544c-438a-9ba1-08e63db50b47" providerId="ADAL" clId="{9793B340-B2C7-4054-B466-CFAD81FCC043}" dt="2021-03-10T03:42:31.804" v="17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9793B340-B2C7-4054-B466-CFAD81FCC043}" dt="2021-03-10T03:42:28.653" v="15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9793B340-B2C7-4054-B466-CFAD81FCC043}" dt="2021-03-10T06:35:42.548" v="46" actId="20577"/>
        <pc:sldMkLst>
          <pc:docMk/>
          <pc:sldMk cId="2438607696" sldId="468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9793B340-B2C7-4054-B466-CFAD81FCC043}" dt="2021-03-10T03:42:40.336" v="39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9793B340-B2C7-4054-B466-CFAD81FCC043}" dt="2021-03-10T06:35:42.548" v="46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46:41.541" v="871" actId="47"/>
        <pc:sldMkLst>
          <pc:docMk/>
          <pc:sldMk cId="1067695719" sldId="526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1427618944" sldId="553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1427618944" sldId="553"/>
            <ac:spMk id="7" creationId="{00000000-0000-0000-0000-000000000000}"/>
          </ac:spMkLst>
        </pc:spChg>
      </pc:sldChg>
      <pc:sldChg chg="addSp delSp modSp mod ord delAnim modAnim">
        <pc:chgData name="Zhao Jin" userId="cd05a825-544c-438a-9ba1-08e63db50b47" providerId="ADAL" clId="{9793B340-B2C7-4054-B466-CFAD81FCC043}" dt="2021-03-15T03:37:58.566" v="1549" actId="207"/>
        <pc:sldMkLst>
          <pc:docMk/>
          <pc:sldMk cId="1813128722" sldId="617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1813128722" sldId="617"/>
            <ac:spMk id="7" creationId="{00000000-0000-0000-0000-000000000000}"/>
          </ac:spMkLst>
        </pc:spChg>
        <pc:spChg chg="add del mod">
          <ac:chgData name="Zhao Jin" userId="cd05a825-544c-438a-9ba1-08e63db50b47" providerId="ADAL" clId="{9793B340-B2C7-4054-B466-CFAD81FCC043}" dt="2021-03-15T03:35:31.523" v="1384" actId="478"/>
          <ac:spMkLst>
            <pc:docMk/>
            <pc:sldMk cId="1813128722" sldId="617"/>
            <ac:spMk id="8" creationId="{FC7FF6B8-9A9D-464E-BF53-1638665899AA}"/>
          </ac:spMkLst>
        </pc:spChg>
        <pc:spChg chg="add del mod">
          <ac:chgData name="Zhao Jin" userId="cd05a825-544c-438a-9ba1-08e63db50b47" providerId="ADAL" clId="{9793B340-B2C7-4054-B466-CFAD81FCC043}" dt="2021-03-15T03:35:31.523" v="1384" actId="478"/>
          <ac:spMkLst>
            <pc:docMk/>
            <pc:sldMk cId="1813128722" sldId="617"/>
            <ac:spMk id="10" creationId="{7C0D7D77-9628-47EB-B4CC-DCCC52F4DDF1}"/>
          </ac:spMkLst>
        </pc:spChg>
        <pc:spChg chg="mod">
          <ac:chgData name="Zhao Jin" userId="cd05a825-544c-438a-9ba1-08e63db50b47" providerId="ADAL" clId="{9793B340-B2C7-4054-B466-CFAD81FCC043}" dt="2021-03-15T03:35:33.142" v="1385" actId="20577"/>
          <ac:spMkLst>
            <pc:docMk/>
            <pc:sldMk cId="1813128722" sldId="617"/>
            <ac:spMk id="13" creationId="{00000000-0000-0000-0000-000000000000}"/>
          </ac:spMkLst>
        </pc:spChg>
        <pc:spChg chg="add mod">
          <ac:chgData name="Zhao Jin" userId="cd05a825-544c-438a-9ba1-08e63db50b47" providerId="ADAL" clId="{9793B340-B2C7-4054-B466-CFAD81FCC043}" dt="2021-03-15T03:37:58.566" v="1549" actId="207"/>
          <ac:spMkLst>
            <pc:docMk/>
            <pc:sldMk cId="1813128722" sldId="617"/>
            <ac:spMk id="15" creationId="{084FCCF6-EBDA-4CE0-81CD-87612F7619E8}"/>
          </ac:spMkLst>
        </pc:spChg>
        <pc:spChg chg="mod">
          <ac:chgData name="Zhao Jin" userId="cd05a825-544c-438a-9ba1-08e63db50b47" providerId="ADAL" clId="{9793B340-B2C7-4054-B466-CFAD81FCC043}" dt="2021-03-10T06:47:54.386" v="957" actId="1035"/>
          <ac:spMkLst>
            <pc:docMk/>
            <pc:sldMk cId="1813128722" sldId="617"/>
            <ac:spMk id="17" creationId="{00000000-0000-0000-0000-000000000000}"/>
          </ac:spMkLst>
        </pc:spChg>
        <pc:spChg chg="del">
          <ac:chgData name="Zhao Jin" userId="cd05a825-544c-438a-9ba1-08e63db50b47" providerId="ADAL" clId="{9793B340-B2C7-4054-B466-CFAD81FCC043}" dt="2021-03-10T06:36:04.568" v="62" actId="478"/>
          <ac:spMkLst>
            <pc:docMk/>
            <pc:sldMk cId="1813128722" sldId="617"/>
            <ac:spMk id="20" creationId="{00000000-0000-0000-0000-000000000000}"/>
          </ac:spMkLst>
        </pc:spChg>
        <pc:spChg chg="del">
          <ac:chgData name="Zhao Jin" userId="cd05a825-544c-438a-9ba1-08e63db50b47" providerId="ADAL" clId="{9793B340-B2C7-4054-B466-CFAD81FCC043}" dt="2021-03-10T06:36:05.992" v="63" actId="478"/>
          <ac:spMkLst>
            <pc:docMk/>
            <pc:sldMk cId="1813128722" sldId="617"/>
            <ac:spMk id="66" creationId="{00000000-0000-0000-0000-000000000000}"/>
          </ac:spMkLst>
        </pc:spChg>
        <pc:spChg chg="del">
          <ac:chgData name="Zhao Jin" userId="cd05a825-544c-438a-9ba1-08e63db50b47" providerId="ADAL" clId="{9793B340-B2C7-4054-B466-CFAD81FCC043}" dt="2021-03-10T06:36:05.992" v="63" actId="478"/>
          <ac:spMkLst>
            <pc:docMk/>
            <pc:sldMk cId="1813128722" sldId="617"/>
            <ac:spMk id="67" creationId="{00000000-0000-0000-0000-000000000000}"/>
          </ac:spMkLst>
        </pc:spChg>
        <pc:spChg chg="del">
          <ac:chgData name="Zhao Jin" userId="cd05a825-544c-438a-9ba1-08e63db50b47" providerId="ADAL" clId="{9793B340-B2C7-4054-B466-CFAD81FCC043}" dt="2021-03-10T06:36:05.992" v="63" actId="478"/>
          <ac:spMkLst>
            <pc:docMk/>
            <pc:sldMk cId="1813128722" sldId="617"/>
            <ac:spMk id="68" creationId="{00000000-0000-0000-0000-000000000000}"/>
          </ac:spMkLst>
        </pc:spChg>
        <pc:spChg chg="add mod">
          <ac:chgData name="Zhao Jin" userId="cd05a825-544c-438a-9ba1-08e63db50b47" providerId="ADAL" clId="{9793B340-B2C7-4054-B466-CFAD81FCC043}" dt="2021-03-10T06:37:02.445" v="144"/>
          <ac:spMkLst>
            <pc:docMk/>
            <pc:sldMk cId="1813128722" sldId="617"/>
            <ac:spMk id="69" creationId="{BFE5712D-B7DF-4C22-A003-F561C767D82E}"/>
          </ac:spMkLst>
        </pc:spChg>
        <pc:spChg chg="add del mod">
          <ac:chgData name="Zhao Jin" userId="cd05a825-544c-438a-9ba1-08e63db50b47" providerId="ADAL" clId="{9793B340-B2C7-4054-B466-CFAD81FCC043}" dt="2021-03-10T06:43:20.398" v="474" actId="478"/>
          <ac:spMkLst>
            <pc:docMk/>
            <pc:sldMk cId="1813128722" sldId="617"/>
            <ac:spMk id="70" creationId="{283BD275-0229-4035-82F8-BA61FB05F696}"/>
          </ac:spMkLst>
        </pc:spChg>
        <pc:spChg chg="add del">
          <ac:chgData name="Zhao Jin" userId="cd05a825-544c-438a-9ba1-08e63db50b47" providerId="ADAL" clId="{9793B340-B2C7-4054-B466-CFAD81FCC043}" dt="2021-03-10T06:40:40.143" v="395" actId="22"/>
          <ac:spMkLst>
            <pc:docMk/>
            <pc:sldMk cId="1813128722" sldId="617"/>
            <ac:spMk id="71" creationId="{6C1A823D-D2BA-41CD-83CE-67EAF7FC573F}"/>
          </ac:spMkLst>
        </pc:spChg>
        <pc:spChg chg="add del mod">
          <ac:chgData name="Zhao Jin" userId="cd05a825-544c-438a-9ba1-08e63db50b47" providerId="ADAL" clId="{9793B340-B2C7-4054-B466-CFAD81FCC043}" dt="2021-03-10T06:40:48.332" v="398" actId="478"/>
          <ac:spMkLst>
            <pc:docMk/>
            <pc:sldMk cId="1813128722" sldId="617"/>
            <ac:spMk id="72" creationId="{A2B66505-2CBB-4D36-986D-0C89BB2ADC65}"/>
          </ac:spMkLst>
        </pc:spChg>
        <pc:spChg chg="add del mod">
          <ac:chgData name="Zhao Jin" userId="cd05a825-544c-438a-9ba1-08e63db50b47" providerId="ADAL" clId="{9793B340-B2C7-4054-B466-CFAD81FCC043}" dt="2021-03-10T06:45:37.315" v="831" actId="478"/>
          <ac:spMkLst>
            <pc:docMk/>
            <pc:sldMk cId="1813128722" sldId="617"/>
            <ac:spMk id="73" creationId="{AADF9FEB-2EB7-4D12-AE42-A9BA0E9F2DC1}"/>
          </ac:spMkLst>
        </pc:spChg>
        <pc:spChg chg="mod">
          <ac:chgData name="Zhao Jin" userId="cd05a825-544c-438a-9ba1-08e63db50b47" providerId="ADAL" clId="{9793B340-B2C7-4054-B466-CFAD81FCC043}" dt="2021-03-10T06:35:50.324" v="60" actId="20577"/>
          <ac:spMkLst>
            <pc:docMk/>
            <pc:sldMk cId="1813128722" sldId="617"/>
            <ac:spMk id="14338" creationId="{00000000-0000-0000-0000-000000000000}"/>
          </ac:spMkLst>
        </pc:spChg>
        <pc:grpChg chg="del">
          <ac:chgData name="Zhao Jin" userId="cd05a825-544c-438a-9ba1-08e63db50b47" providerId="ADAL" clId="{9793B340-B2C7-4054-B466-CFAD81FCC043}" dt="2021-03-10T06:36:04.568" v="62" actId="478"/>
          <ac:grpSpMkLst>
            <pc:docMk/>
            <pc:sldMk cId="1813128722" sldId="617"/>
            <ac:grpSpMk id="21" creationId="{00000000-0000-0000-0000-000000000000}"/>
          </ac:grpSpMkLst>
        </pc:grpChg>
        <pc:grpChg chg="del">
          <ac:chgData name="Zhao Jin" userId="cd05a825-544c-438a-9ba1-08e63db50b47" providerId="ADAL" clId="{9793B340-B2C7-4054-B466-CFAD81FCC043}" dt="2021-03-10T06:36:05.992" v="63" actId="478"/>
          <ac:grpSpMkLst>
            <pc:docMk/>
            <pc:sldMk cId="1813128722" sldId="617"/>
            <ac:grpSpMk id="39" creationId="{00000000-0000-0000-0000-000000000000}"/>
          </ac:grpSpMkLst>
        </pc:grpChg>
        <pc:picChg chg="add del mod">
          <ac:chgData name="Zhao Jin" userId="cd05a825-544c-438a-9ba1-08e63db50b47" providerId="ADAL" clId="{9793B340-B2C7-4054-B466-CFAD81FCC043}" dt="2021-03-15T03:35:31.523" v="1384" actId="478"/>
          <ac:picMkLst>
            <pc:docMk/>
            <pc:sldMk cId="1813128722" sldId="617"/>
            <ac:picMk id="9" creationId="{0A3EEE6A-E71B-4EFD-B7F7-6411E54CC981}"/>
          </ac:picMkLst>
        </pc:picChg>
        <pc:picChg chg="add del mod">
          <ac:chgData name="Zhao Jin" userId="cd05a825-544c-438a-9ba1-08e63db50b47" providerId="ADAL" clId="{9793B340-B2C7-4054-B466-CFAD81FCC043}" dt="2021-03-15T03:33:41.242" v="1340"/>
          <ac:picMkLst>
            <pc:docMk/>
            <pc:sldMk cId="1813128722" sldId="617"/>
            <ac:picMk id="11" creationId="{A3E7480C-263E-46BF-A16B-4CCF42654110}"/>
          </ac:picMkLst>
        </pc:picChg>
        <pc:picChg chg="add del mod">
          <ac:chgData name="Zhao Jin" userId="cd05a825-544c-438a-9ba1-08e63db50b47" providerId="ADAL" clId="{9793B340-B2C7-4054-B466-CFAD81FCC043}" dt="2021-03-15T03:35:31.523" v="1384" actId="478"/>
          <ac:picMkLst>
            <pc:docMk/>
            <pc:sldMk cId="1813128722" sldId="617"/>
            <ac:picMk id="14" creationId="{598076B0-E500-48A3-9BB1-CFA6CED1F71E}"/>
          </ac:picMkLst>
        </pc:picChg>
      </pc:sldChg>
      <pc:sldChg chg="addSp delSp modSp add mod ord addAnim delAnim modAnim">
        <pc:chgData name="Zhao Jin" userId="cd05a825-544c-438a-9ba1-08e63db50b47" providerId="ADAL" clId="{9793B340-B2C7-4054-B466-CFAD81FCC043}" dt="2021-03-10T06:47:45.652" v="946" actId="6549"/>
        <pc:sldMkLst>
          <pc:docMk/>
          <pc:sldMk cId="4274114340" sldId="618"/>
        </pc:sldMkLst>
        <pc:spChg chg="mod">
          <ac:chgData name="Zhao Jin" userId="cd05a825-544c-438a-9ba1-08e63db50b47" providerId="ADAL" clId="{9793B340-B2C7-4054-B466-CFAD81FCC043}" dt="2021-03-10T06:47:45.652" v="946" actId="6549"/>
          <ac:spMkLst>
            <pc:docMk/>
            <pc:sldMk cId="4274114340" sldId="618"/>
            <ac:spMk id="13" creationId="{00000000-0000-0000-0000-000000000000}"/>
          </ac:spMkLst>
        </pc:spChg>
        <pc:spChg chg="mod">
          <ac:chgData name="Zhao Jin" userId="cd05a825-544c-438a-9ba1-08e63db50b47" providerId="ADAL" clId="{9793B340-B2C7-4054-B466-CFAD81FCC043}" dt="2021-03-10T06:42:52.303" v="430" actId="1036"/>
          <ac:spMkLst>
            <pc:docMk/>
            <pc:sldMk cId="4274114340" sldId="618"/>
            <ac:spMk id="17" creationId="{00000000-0000-0000-0000-000000000000}"/>
          </ac:spMkLst>
        </pc:spChg>
        <pc:spChg chg="add del mod">
          <ac:chgData name="Zhao Jin" userId="cd05a825-544c-438a-9ba1-08e63db50b47" providerId="ADAL" clId="{9793B340-B2C7-4054-B466-CFAD81FCC043}" dt="2021-03-10T06:42:52.303" v="430" actId="1036"/>
          <ac:spMkLst>
            <pc:docMk/>
            <pc:sldMk cId="4274114340" sldId="618"/>
            <ac:spMk id="70" creationId="{283BD275-0229-4035-82F8-BA61FB05F696}"/>
          </ac:spMkLst>
        </pc:spChg>
      </pc:sldChg>
      <pc:sldChg chg="delSp modSp add mod delAnim">
        <pc:chgData name="Zhao Jin" userId="cd05a825-544c-438a-9ba1-08e63db50b47" providerId="ADAL" clId="{9793B340-B2C7-4054-B466-CFAD81FCC043}" dt="2021-03-15T03:35:28.250" v="1383" actId="1036"/>
        <pc:sldMkLst>
          <pc:docMk/>
          <pc:sldMk cId="3868737477" sldId="619"/>
        </pc:sldMkLst>
        <pc:spChg chg="mod">
          <ac:chgData name="Zhao Jin" userId="cd05a825-544c-438a-9ba1-08e63db50b47" providerId="ADAL" clId="{9793B340-B2C7-4054-B466-CFAD81FCC043}" dt="2021-03-15T03:35:28.250" v="1383" actId="1036"/>
          <ac:spMkLst>
            <pc:docMk/>
            <pc:sldMk cId="3868737477" sldId="619"/>
            <ac:spMk id="8" creationId="{FC7FF6B8-9A9D-464E-BF53-1638665899AA}"/>
          </ac:spMkLst>
        </pc:spChg>
        <pc:spChg chg="mod">
          <ac:chgData name="Zhao Jin" userId="cd05a825-544c-438a-9ba1-08e63db50b47" providerId="ADAL" clId="{9793B340-B2C7-4054-B466-CFAD81FCC043}" dt="2021-03-15T03:35:28.250" v="1383" actId="1036"/>
          <ac:spMkLst>
            <pc:docMk/>
            <pc:sldMk cId="3868737477" sldId="619"/>
            <ac:spMk id="10" creationId="{7C0D7D77-9628-47EB-B4CC-DCCC52F4DDF1}"/>
          </ac:spMkLst>
        </pc:spChg>
        <pc:spChg chg="mod">
          <ac:chgData name="Zhao Jin" userId="cd05a825-544c-438a-9ba1-08e63db50b47" providerId="ADAL" clId="{9793B340-B2C7-4054-B466-CFAD81FCC043}" dt="2021-03-15T03:35:24.777" v="1347" actId="6549"/>
          <ac:spMkLst>
            <pc:docMk/>
            <pc:sldMk cId="3868737477" sldId="619"/>
            <ac:spMk id="13" creationId="{00000000-0000-0000-0000-000000000000}"/>
          </ac:spMkLst>
        </pc:spChg>
        <pc:spChg chg="del">
          <ac:chgData name="Zhao Jin" userId="cd05a825-544c-438a-9ba1-08e63db50b47" providerId="ADAL" clId="{9793B340-B2C7-4054-B466-CFAD81FCC043}" dt="2021-03-15T03:35:23.940" v="1346" actId="478"/>
          <ac:spMkLst>
            <pc:docMk/>
            <pc:sldMk cId="3868737477" sldId="619"/>
            <ac:spMk id="17" creationId="{00000000-0000-0000-0000-000000000000}"/>
          </ac:spMkLst>
        </pc:spChg>
        <pc:picChg chg="mod">
          <ac:chgData name="Zhao Jin" userId="cd05a825-544c-438a-9ba1-08e63db50b47" providerId="ADAL" clId="{9793B340-B2C7-4054-B466-CFAD81FCC043}" dt="2021-03-15T03:35:28.250" v="1383" actId="1036"/>
          <ac:picMkLst>
            <pc:docMk/>
            <pc:sldMk cId="3868737477" sldId="619"/>
            <ac:picMk id="9" creationId="{0A3EEE6A-E71B-4EFD-B7F7-6411E54CC981}"/>
          </ac:picMkLst>
        </pc:picChg>
        <pc:picChg chg="mod">
          <ac:chgData name="Zhao Jin" userId="cd05a825-544c-438a-9ba1-08e63db50b47" providerId="ADAL" clId="{9793B340-B2C7-4054-B466-CFAD81FCC043}" dt="2021-03-15T03:35:28.250" v="1383" actId="1036"/>
          <ac:picMkLst>
            <pc:docMk/>
            <pc:sldMk cId="3868737477" sldId="619"/>
            <ac:picMk id="14" creationId="{598076B0-E500-48A3-9BB1-CFA6CED1F71E}"/>
          </ac:picMkLst>
        </pc:pic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3454948446" sldId="636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3454948446" sldId="63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3737971943" sldId="637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3737971943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1179750071" sldId="639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1179750071" sldId="63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3462301147" sldId="640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3462301147" sldId="64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723901272" sldId="641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723901272" sldId="64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4089006062" sldId="642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4089006062" sldId="64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9793B340-B2C7-4054-B466-CFAD81FCC043}" dt="2021-03-10T06:39:36.548" v="304" actId="47"/>
        <pc:sldMkLst>
          <pc:docMk/>
          <pc:sldMk cId="1514327557" sldId="643"/>
        </pc:sld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k cId="1514327557" sldId="643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9793B340-B2C7-4054-B466-CFAD81FCC043}" dt="2021-03-10T06:38:43.135" v="283"/>
        <pc:sldMkLst>
          <pc:docMk/>
          <pc:sldMk cId="4181575815" sldId="644"/>
        </pc:sldMkLst>
      </pc:sldChg>
      <pc:sldMasterChg chg="modSp modSldLayout">
        <pc:chgData name="Zhao Jin" userId="cd05a825-544c-438a-9ba1-08e63db50b47" providerId="ADAL" clId="{9793B340-B2C7-4054-B466-CFAD81FCC043}" dt="2021-03-10T03:42:47.913" v="40"/>
        <pc:sldMasterMkLst>
          <pc:docMk/>
          <pc:sldMasterMk cId="0" sldId="2147485087"/>
        </pc:sldMasterMkLst>
        <pc:spChg chg="mod">
          <ac:chgData name="Zhao Jin" userId="cd05a825-544c-438a-9ba1-08e63db50b47" providerId="ADAL" clId="{9793B340-B2C7-4054-B466-CFAD81FCC043}" dt="2021-03-10T03:42:47.913" v="40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9793B340-B2C7-4054-B466-CFAD81FCC043}" dt="2021-03-10T03:42:47.913" v="40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9793B340-B2C7-4054-B466-CFAD81FCC043}" dt="2021-03-10T03:42:47.913" v="40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3/15/2021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38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0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The assert Macro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21: The assert Macro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assert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Unit21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Unit21 -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8672512" cy="137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Checks an assertion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5987" y="1700265"/>
            <a:ext cx="7543514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// Assertion: </a:t>
            </a:r>
            <a:r>
              <a:rPr lang="nn-NO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 &gt;= 0 &amp;&amp; i &lt; nrows &amp;&amp; j &gt;= 0 &amp;&amp; j &lt; ncols</a:t>
            </a:r>
            <a:endParaRPr lang="en-US" sz="16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83BD275-0229-4035-82F8-BA61FB05F696}"/>
              </a:ext>
            </a:extLst>
          </p:cNvPr>
          <p:cNvSpPr txBox="1"/>
          <p:nvPr/>
        </p:nvSpPr>
        <p:spPr>
          <a:xfrm>
            <a:off x="1035987" y="3886417"/>
            <a:ext cx="7543514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assert(i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i &lt; nrows &amp;&amp; j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j &lt; ncols);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741143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Unit21 -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8382000" cy="41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If the assertion fails, the program exits with a message.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35987" y="1754669"/>
            <a:ext cx="754351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assert: assert.c:12: int main(): Assertion `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0 &amp;&amp;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j &gt;= 0 &amp;&amp; j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 failed.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Aborted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4FCCF6-EBDA-4CE0-81CD-87612F7619E8}"/>
              </a:ext>
            </a:extLst>
          </p:cNvPr>
          <p:cNvSpPr txBox="1"/>
          <p:nvPr/>
        </p:nvSpPr>
        <p:spPr>
          <a:xfrm>
            <a:off x="1035987" y="3121135"/>
            <a:ext cx="7543514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+=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j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logical error!</a:t>
            </a:r>
          </a:p>
          <a:p>
            <a:pPr>
              <a:defRPr/>
            </a:pP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assert(i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i &lt; nrows &amp;&amp; j &gt;= </a:t>
            </a:r>
            <a:r>
              <a:rPr lang="nn-NO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&amp;&amp; j &lt; ncols);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matrix[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Unit21 -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8382000" cy="41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Not a mechanism for handling errors!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Only use it to confirm expected behaviours of your programme / check for logical issues in your program.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7FF6B8-9A9D-464E-BF53-1638665899AA}"/>
              </a:ext>
            </a:extLst>
          </p:cNvPr>
          <p:cNvSpPr txBox="1"/>
          <p:nvPr/>
        </p:nvSpPr>
        <p:spPr>
          <a:xfrm>
            <a:off x="1035987" y="2492697"/>
            <a:ext cx="413191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input = CS1010_read_long();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(input &gt;=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3EEE6A-E71B-4EFD-B7F7-6411E54CC9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039" y="2540068"/>
            <a:ext cx="362361" cy="4900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0D7D77-9628-47EB-B4CC-DCCC52F4DDF1}"/>
              </a:ext>
            </a:extLst>
          </p:cNvPr>
          <p:cNvSpPr txBox="1"/>
          <p:nvPr/>
        </p:nvSpPr>
        <p:spPr>
          <a:xfrm>
            <a:off x="1035986" y="3247275"/>
            <a:ext cx="4696413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input = CS1010_read_long();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(input &lt;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// print some error message and</a:t>
            </a:r>
          </a:p>
          <a:p>
            <a:pPr>
              <a:defRPr/>
            </a:pP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// read the input again…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98076B0-E500-48A3-9BB1-CFA6CED1F7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325" y="3526797"/>
            <a:ext cx="415645" cy="52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7374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14307</TotalTime>
  <Words>344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21: The assert Macro</vt:lpstr>
      <vt:lpstr>assert</vt:lpstr>
      <vt:lpstr>assert</vt:lpstr>
      <vt:lpstr>assert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2021-03-15T03:38:03Z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