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14"/>
  </p:notesMasterIdLst>
  <p:handoutMasterIdLst>
    <p:handoutMasterId r:id="rId15"/>
  </p:handoutMasterIdLst>
  <p:sldIdLst>
    <p:sldId id="256" r:id="rId2"/>
    <p:sldId id="468" r:id="rId3"/>
    <p:sldId id="601" r:id="rId4"/>
    <p:sldId id="553" r:id="rId5"/>
    <p:sldId id="617" r:id="rId6"/>
    <p:sldId id="564" r:id="rId7"/>
    <p:sldId id="619" r:id="rId8"/>
    <p:sldId id="620" r:id="rId9"/>
    <p:sldId id="636" r:id="rId10"/>
    <p:sldId id="622" r:id="rId11"/>
    <p:sldId id="635" r:id="rId12"/>
    <p:sldId id="637" r:id="rId1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FFFF99"/>
    <a:srgbClr val="00CCFF"/>
    <a:srgbClr val="0099FF"/>
    <a:srgbClr val="6699FF"/>
    <a:srgbClr val="0066FF"/>
    <a:srgbClr val="CCFFCC"/>
    <a:srgbClr val="000099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B0BD5A1-F735-4275-845E-9D8A6938C195}" v="734" dt="2021-02-11T10:53:46.43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8536" autoAdjust="0"/>
    <p:restoredTop sz="96003" autoAdjust="0"/>
  </p:normalViewPr>
  <p:slideViewPr>
    <p:cSldViewPr snapToGrid="0">
      <p:cViewPr varScale="1">
        <p:scale>
          <a:sx n="93" d="100"/>
          <a:sy n="93" d="100"/>
        </p:scale>
        <p:origin x="136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758" y="-72"/>
      </p:cViewPr>
      <p:guideLst>
        <p:guide orient="horz" pos="2929"/>
        <p:guide pos="220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hao Jin" userId="S::dcszjin@nus.edu.sg::cd05a825-544c-438a-9ba1-08e63db50b47" providerId="AD" clId="Web-{66D5AB6E-AF24-491D-9529-2DDB49AD3149}"/>
    <pc:docChg chg="modSld">
      <pc:chgData name="Zhao Jin" userId="S::dcszjin@nus.edu.sg::cd05a825-544c-438a-9ba1-08e63db50b47" providerId="AD" clId="Web-{66D5AB6E-AF24-491D-9529-2DDB49AD3149}" dt="2021-01-20T08:43:03.224" v="8" actId="14100"/>
      <pc:docMkLst>
        <pc:docMk/>
      </pc:docMkLst>
      <pc:sldChg chg="modSp">
        <pc:chgData name="Zhao Jin" userId="S::dcszjin@nus.edu.sg::cd05a825-544c-438a-9ba1-08e63db50b47" providerId="AD" clId="Web-{66D5AB6E-AF24-491D-9529-2DDB49AD3149}" dt="2021-01-20T08:43:03.224" v="8" actId="14100"/>
        <pc:sldMkLst>
          <pc:docMk/>
          <pc:sldMk cId="901453530" sldId="546"/>
        </pc:sldMkLst>
        <pc:spChg chg="mod">
          <ac:chgData name="Zhao Jin" userId="S::dcszjin@nus.edu.sg::cd05a825-544c-438a-9ba1-08e63db50b47" providerId="AD" clId="Web-{66D5AB6E-AF24-491D-9529-2DDB49AD3149}" dt="2021-01-20T08:43:03.224" v="8" actId="14100"/>
          <ac:spMkLst>
            <pc:docMk/>
            <pc:sldMk cId="901453530" sldId="546"/>
            <ac:spMk id="9" creationId="{00000000-0000-0000-0000-000000000000}"/>
          </ac:spMkLst>
        </pc:spChg>
        <pc:spChg chg="mod">
          <ac:chgData name="Zhao Jin" userId="S::dcszjin@nus.edu.sg::cd05a825-544c-438a-9ba1-08e63db50b47" providerId="AD" clId="Web-{66D5AB6E-AF24-491D-9529-2DDB49AD3149}" dt="2021-01-20T08:42:24.723" v="4" actId="1076"/>
          <ac:spMkLst>
            <pc:docMk/>
            <pc:sldMk cId="901453530" sldId="546"/>
            <ac:spMk id="14" creationId="{00000000-0000-0000-0000-000000000000}"/>
          </ac:spMkLst>
        </pc:spChg>
      </pc:sldChg>
    </pc:docChg>
  </pc:docChgLst>
  <pc:docChgLst>
    <pc:chgData name="Zhao Jin" userId="cd05a825-544c-438a-9ba1-08e63db50b47" providerId="ADAL" clId="{3342749F-A4A3-4CC6-8E89-A279285BF1FF}"/>
    <pc:docChg chg="undo custSel addSld delSld modSld sldOrd">
      <pc:chgData name="Zhao Jin" userId="cd05a825-544c-438a-9ba1-08e63db50b47" providerId="ADAL" clId="{3342749F-A4A3-4CC6-8E89-A279285BF1FF}" dt="2021-01-25T08:18:19.440" v="5414" actId="20577"/>
      <pc:docMkLst>
        <pc:docMk/>
      </pc:docMkLst>
      <pc:sldChg chg="modSp mod">
        <pc:chgData name="Zhao Jin" userId="cd05a825-544c-438a-9ba1-08e63db50b47" providerId="ADAL" clId="{3342749F-A4A3-4CC6-8E89-A279285BF1FF}" dt="2021-01-21T13:07:41.474" v="4692" actId="20577"/>
        <pc:sldMkLst>
          <pc:docMk/>
          <pc:sldMk cId="2438607696" sldId="468"/>
        </pc:sldMkLst>
        <pc:spChg chg="mod">
          <ac:chgData name="Zhao Jin" userId="cd05a825-544c-438a-9ba1-08e63db50b47" providerId="ADAL" clId="{3342749F-A4A3-4CC6-8E89-A279285BF1FF}" dt="2021-01-21T13:07:41.474" v="4692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addSp delSp modSp add mod ord delAnim modAnim">
        <pc:chgData name="Zhao Jin" userId="cd05a825-544c-438a-9ba1-08e63db50b47" providerId="ADAL" clId="{3342749F-A4A3-4CC6-8E89-A279285BF1FF}" dt="2021-01-21T14:37:58.440" v="5166" actId="1076"/>
        <pc:sldMkLst>
          <pc:docMk/>
          <pc:sldMk cId="1311126165" sldId="485"/>
        </pc:sldMkLst>
        <pc:spChg chg="mod">
          <ac:chgData name="Zhao Jin" userId="cd05a825-544c-438a-9ba1-08e63db50b47" providerId="ADAL" clId="{3342749F-A4A3-4CC6-8E89-A279285BF1FF}" dt="2021-01-21T12:22:24.095" v="2387" actId="313"/>
          <ac:spMkLst>
            <pc:docMk/>
            <pc:sldMk cId="1311126165" sldId="485"/>
            <ac:spMk id="7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3:16:51.549" v="4696" actId="20577"/>
          <ac:spMkLst>
            <pc:docMk/>
            <pc:sldMk cId="1311126165" sldId="485"/>
            <ac:spMk id="8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2:23:03.852" v="2394" actId="20577"/>
          <ac:spMkLst>
            <pc:docMk/>
            <pc:sldMk cId="1311126165" sldId="485"/>
            <ac:spMk id="9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3:59:10.037" v="5127" actId="207"/>
          <ac:spMkLst>
            <pc:docMk/>
            <pc:sldMk cId="1311126165" sldId="485"/>
            <ac:spMk id="10" creationId="{00000000-0000-0000-0000-000000000000}"/>
          </ac:spMkLst>
        </pc:spChg>
        <pc:spChg chg="mod ord">
          <ac:chgData name="Zhao Jin" userId="cd05a825-544c-438a-9ba1-08e63db50b47" providerId="ADAL" clId="{3342749F-A4A3-4CC6-8E89-A279285BF1FF}" dt="2021-01-21T13:17:43.708" v="4731" actId="20577"/>
          <ac:spMkLst>
            <pc:docMk/>
            <pc:sldMk cId="1311126165" sldId="485"/>
            <ac:spMk id="11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2:21.199" v="2386" actId="478"/>
          <ac:spMkLst>
            <pc:docMk/>
            <pc:sldMk cId="1311126165" sldId="485"/>
            <ac:spMk id="12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4:37:54.448" v="5165" actId="14100"/>
          <ac:spMkLst>
            <pc:docMk/>
            <pc:sldMk cId="1311126165" sldId="485"/>
            <ac:spMk id="12" creationId="{149FB3A4-124F-4FB3-9CA1-6EA45A21DCBC}"/>
          </ac:spMkLst>
        </pc:spChg>
        <pc:spChg chg="del mod">
          <ac:chgData name="Zhao Jin" userId="cd05a825-544c-438a-9ba1-08e63db50b47" providerId="ADAL" clId="{3342749F-A4A3-4CC6-8E89-A279285BF1FF}" dt="2021-01-21T12:22:09.962" v="2385" actId="478"/>
          <ac:spMkLst>
            <pc:docMk/>
            <pc:sldMk cId="1311126165" sldId="485"/>
            <ac:spMk id="13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4:37:58.440" v="5166" actId="1076"/>
          <ac:spMkLst>
            <pc:docMk/>
            <pc:sldMk cId="1311126165" sldId="485"/>
            <ac:spMk id="13" creationId="{24ED3F77-DB19-42FF-90A5-6260114FAC12}"/>
          </ac:spMkLst>
        </pc:spChg>
        <pc:spChg chg="add mod">
          <ac:chgData name="Zhao Jin" userId="cd05a825-544c-438a-9ba1-08e63db50b47" providerId="ADAL" clId="{3342749F-A4A3-4CC6-8E89-A279285BF1FF}" dt="2021-01-21T13:23:47.488" v="5115" actId="1076"/>
          <ac:spMkLst>
            <pc:docMk/>
            <pc:sldMk cId="1311126165" sldId="485"/>
            <ac:spMk id="15" creationId="{F012405B-4106-42E1-B4DD-408829B80978}"/>
          </ac:spMkLst>
        </pc:spChg>
        <pc:spChg chg="mod">
          <ac:chgData name="Zhao Jin" userId="cd05a825-544c-438a-9ba1-08e63db50b47" providerId="ADAL" clId="{3342749F-A4A3-4CC6-8E89-A279285BF1FF}" dt="2021-01-21T13:20:07.644" v="4819" actId="1076"/>
          <ac:spMkLst>
            <pc:docMk/>
            <pc:sldMk cId="1311126165" sldId="485"/>
            <ac:spMk id="16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2:06.519" v="2382" actId="478"/>
          <ac:spMkLst>
            <pc:docMk/>
            <pc:sldMk cId="1311126165" sldId="485"/>
            <ac:spMk id="17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2:06.519" v="2382" actId="478"/>
          <ac:spMkLst>
            <pc:docMk/>
            <pc:sldMk cId="1311126165" sldId="485"/>
            <ac:spMk id="19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2:36:55.212" v="3361" actId="20577"/>
          <ac:spMkLst>
            <pc:docMk/>
            <pc:sldMk cId="1311126165" sldId="485"/>
            <ac:spMk id="25602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3:01.304" v="2393" actId="478"/>
          <ac:spMkLst>
            <pc:docMk/>
            <pc:sldMk cId="1311126165" sldId="485"/>
            <ac:spMk id="25604" creationId="{00000000-0000-0000-0000-000000000000}"/>
          </ac:spMkLst>
        </pc:spChg>
        <pc:picChg chg="del">
          <ac:chgData name="Zhao Jin" userId="cd05a825-544c-438a-9ba1-08e63db50b47" providerId="ADAL" clId="{3342749F-A4A3-4CC6-8E89-A279285BF1FF}" dt="2021-01-21T12:22:06.519" v="2382" actId="478"/>
          <ac:picMkLst>
            <pc:docMk/>
            <pc:sldMk cId="1311126165" sldId="485"/>
            <ac:picMk id="2" creationId="{00000000-0000-0000-0000-000000000000}"/>
          </ac:picMkLst>
        </pc:picChg>
        <pc:picChg chg="del">
          <ac:chgData name="Zhao Jin" userId="cd05a825-544c-438a-9ba1-08e63db50b47" providerId="ADAL" clId="{3342749F-A4A3-4CC6-8E89-A279285BF1FF}" dt="2021-01-21T12:22:06.519" v="2382" actId="478"/>
          <ac:picMkLst>
            <pc:docMk/>
            <pc:sldMk cId="1311126165" sldId="485"/>
            <ac:picMk id="3" creationId="{00000000-0000-0000-0000-000000000000}"/>
          </ac:picMkLst>
        </pc:picChg>
      </pc:sldChg>
      <pc:sldChg chg="del">
        <pc:chgData name="Zhao Jin" userId="cd05a825-544c-438a-9ba1-08e63db50b47" providerId="ADAL" clId="{3342749F-A4A3-4CC6-8E89-A279285BF1FF}" dt="2021-01-21T11:55:17.003" v="1356" actId="47"/>
        <pc:sldMkLst>
          <pc:docMk/>
          <pc:sldMk cId="1691474746" sldId="509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813801240" sldId="511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9845570" sldId="522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2544506794" sldId="525"/>
        </pc:sldMkLst>
      </pc:sldChg>
      <pc:sldChg chg="del">
        <pc:chgData name="Zhao Jin" userId="cd05a825-544c-438a-9ba1-08e63db50b47" providerId="ADAL" clId="{3342749F-A4A3-4CC6-8E89-A279285BF1FF}" dt="2021-01-21T12:34:31.848" v="3107" actId="47"/>
        <pc:sldMkLst>
          <pc:docMk/>
          <pc:sldMk cId="1799330761" sldId="528"/>
        </pc:sldMkLst>
      </pc:sldChg>
      <pc:sldChg chg="del">
        <pc:chgData name="Zhao Jin" userId="cd05a825-544c-438a-9ba1-08e63db50b47" providerId="ADAL" clId="{3342749F-A4A3-4CC6-8E89-A279285BF1FF}" dt="2021-01-21T11:55:17.946" v="1357" actId="47"/>
        <pc:sldMkLst>
          <pc:docMk/>
          <pc:sldMk cId="436156561" sldId="530"/>
        </pc:sldMkLst>
      </pc:sldChg>
      <pc:sldChg chg="addSp delSp modSp mod delAnim modAnim">
        <pc:chgData name="Zhao Jin" userId="cd05a825-544c-438a-9ba1-08e63db50b47" providerId="ADAL" clId="{3342749F-A4A3-4CC6-8E89-A279285BF1FF}" dt="2021-01-21T13:07:20.308" v="4636" actId="478"/>
        <pc:sldMkLst>
          <pc:docMk/>
          <pc:sldMk cId="681224785" sldId="531"/>
        </pc:sldMkLst>
        <pc:spChg chg="add del mod">
          <ac:chgData name="Zhao Jin" userId="cd05a825-544c-438a-9ba1-08e63db50b47" providerId="ADAL" clId="{3342749F-A4A3-4CC6-8E89-A279285BF1FF}" dt="2021-01-21T12:23:20.663" v="2395" actId="478"/>
          <ac:spMkLst>
            <pc:docMk/>
            <pc:sldMk cId="681224785" sldId="531"/>
            <ac:spMk id="7" creationId="{390E9C2E-7B04-44EE-BCBA-0E4CE00687D7}"/>
          </ac:spMkLst>
        </pc:spChg>
        <pc:spChg chg="add mod">
          <ac:chgData name="Zhao Jin" userId="cd05a825-544c-438a-9ba1-08e63db50b47" providerId="ADAL" clId="{3342749F-A4A3-4CC6-8E89-A279285BF1FF}" dt="2021-01-21T12:56:01.868" v="4210" actId="1035"/>
          <ac:spMkLst>
            <pc:docMk/>
            <pc:sldMk cId="681224785" sldId="531"/>
            <ac:spMk id="8" creationId="{28132129-8005-4001-8A22-A53D9CDE0963}"/>
          </ac:spMkLst>
        </pc:spChg>
        <pc:spChg chg="add mod">
          <ac:chgData name="Zhao Jin" userId="cd05a825-544c-438a-9ba1-08e63db50b47" providerId="ADAL" clId="{3342749F-A4A3-4CC6-8E89-A279285BF1FF}" dt="2021-01-21T12:56:01.868" v="4210" actId="1035"/>
          <ac:spMkLst>
            <pc:docMk/>
            <pc:sldMk cId="681224785" sldId="531"/>
            <ac:spMk id="9" creationId="{44347658-86C5-44EA-871E-3A01CEAC57FD}"/>
          </ac:spMkLst>
        </pc:spChg>
        <pc:spChg chg="mod">
          <ac:chgData name="Zhao Jin" userId="cd05a825-544c-438a-9ba1-08e63db50b47" providerId="ADAL" clId="{3342749F-A4A3-4CC6-8E89-A279285BF1FF}" dt="2021-01-21T12:55:56.752" v="4179" actId="6549"/>
          <ac:spMkLst>
            <pc:docMk/>
            <pc:sldMk cId="681224785" sldId="531"/>
            <ac:spMk id="10" creationId="{00000000-0000-0000-0000-000000000000}"/>
          </ac:spMkLst>
        </pc:spChg>
        <pc:spChg chg="add del mod">
          <ac:chgData name="Zhao Jin" userId="cd05a825-544c-438a-9ba1-08e63db50b47" providerId="ADAL" clId="{3342749F-A4A3-4CC6-8E89-A279285BF1FF}" dt="2021-01-21T12:42:19.714" v="3752" actId="478"/>
          <ac:spMkLst>
            <pc:docMk/>
            <pc:sldMk cId="681224785" sldId="531"/>
            <ac:spMk id="11" creationId="{7FFACCD8-968A-49ED-916D-A17BCEA04468}"/>
          </ac:spMkLst>
        </pc:spChg>
        <pc:spChg chg="add mod">
          <ac:chgData name="Zhao Jin" userId="cd05a825-544c-438a-9ba1-08e63db50b47" providerId="ADAL" clId="{3342749F-A4A3-4CC6-8E89-A279285BF1FF}" dt="2021-01-21T12:56:01.868" v="4210" actId="1035"/>
          <ac:spMkLst>
            <pc:docMk/>
            <pc:sldMk cId="681224785" sldId="531"/>
            <ac:spMk id="14" creationId="{85D4AA78-1A62-4644-8547-CB4E0AF1E1B4}"/>
          </ac:spMkLst>
        </pc:spChg>
        <pc:spChg chg="mod">
          <ac:chgData name="Zhao Jin" userId="cd05a825-544c-438a-9ba1-08e63db50b47" providerId="ADAL" clId="{3342749F-A4A3-4CC6-8E89-A279285BF1FF}" dt="2021-01-21T13:07:14.129" v="4635" actId="20577"/>
          <ac:spMkLst>
            <pc:docMk/>
            <pc:sldMk cId="681224785" sldId="531"/>
            <ac:spMk id="2457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3:07:20.308" v="4636" actId="478"/>
          <ac:spMkLst>
            <pc:docMk/>
            <pc:sldMk cId="681224785" sldId="531"/>
            <ac:spMk id="24582" creationId="{00000000-0000-0000-0000-000000000000}"/>
          </ac:spMkLst>
        </pc:spChg>
        <pc:picChg chg="add mod">
          <ac:chgData name="Zhao Jin" userId="cd05a825-544c-438a-9ba1-08e63db50b47" providerId="ADAL" clId="{3342749F-A4A3-4CC6-8E89-A279285BF1FF}" dt="2021-01-21T12:56:01.868" v="4210" actId="1035"/>
          <ac:picMkLst>
            <pc:docMk/>
            <pc:sldMk cId="681224785" sldId="531"/>
            <ac:picMk id="12" creationId="{70C3C326-88E2-4EA0-95C1-AD96CD4E7B77}"/>
          </ac:picMkLst>
        </pc:picChg>
        <pc:picChg chg="add del mod">
          <ac:chgData name="Zhao Jin" userId="cd05a825-544c-438a-9ba1-08e63db50b47" providerId="ADAL" clId="{3342749F-A4A3-4CC6-8E89-A279285BF1FF}" dt="2021-01-21T12:46:57.415" v="3853"/>
          <ac:picMkLst>
            <pc:docMk/>
            <pc:sldMk cId="681224785" sldId="531"/>
            <ac:picMk id="13" creationId="{929B7BF6-C6B1-442D-97D3-173745DAEEA0}"/>
          </ac:picMkLst>
        </pc:picChg>
        <pc:picChg chg="add del mod">
          <ac:chgData name="Zhao Jin" userId="cd05a825-544c-438a-9ba1-08e63db50b47" providerId="ADAL" clId="{3342749F-A4A3-4CC6-8E89-A279285BF1FF}" dt="2021-01-21T12:47:19.817" v="3862" actId="478"/>
          <ac:picMkLst>
            <pc:docMk/>
            <pc:sldMk cId="681224785" sldId="531"/>
            <ac:picMk id="15" creationId="{4F9B2E15-772A-40ED-9116-3BC5AF9B23B9}"/>
          </ac:picMkLst>
        </pc:picChg>
        <pc:picChg chg="add mod">
          <ac:chgData name="Zhao Jin" userId="cd05a825-544c-438a-9ba1-08e63db50b47" providerId="ADAL" clId="{3342749F-A4A3-4CC6-8E89-A279285BF1FF}" dt="2021-01-21T12:56:01.868" v="4210" actId="1035"/>
          <ac:picMkLst>
            <pc:docMk/>
            <pc:sldMk cId="681224785" sldId="531"/>
            <ac:picMk id="16" creationId="{278809FA-B406-4981-9740-F8FEA3DB0FB7}"/>
          </ac:picMkLst>
        </pc:picChg>
        <pc:picChg chg="add mod">
          <ac:chgData name="Zhao Jin" userId="cd05a825-544c-438a-9ba1-08e63db50b47" providerId="ADAL" clId="{3342749F-A4A3-4CC6-8E89-A279285BF1FF}" dt="2021-01-21T12:56:01.868" v="4210" actId="1035"/>
          <ac:picMkLst>
            <pc:docMk/>
            <pc:sldMk cId="681224785" sldId="531"/>
            <ac:picMk id="17" creationId="{38311CE1-DDEB-4EA2-89E6-0F3AD4D81411}"/>
          </ac:picMkLst>
        </pc:picChg>
      </pc:sldChg>
      <pc:sldChg chg="del">
        <pc:chgData name="Zhao Jin" userId="cd05a825-544c-438a-9ba1-08e63db50b47" providerId="ADAL" clId="{3342749F-A4A3-4CC6-8E89-A279285BF1FF}" dt="2021-01-21T11:55:18.413" v="1358" actId="47"/>
        <pc:sldMkLst>
          <pc:docMk/>
          <pc:sldMk cId="3275268416" sldId="532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4265878996" sldId="534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1582525615" sldId="535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1344427664" sldId="537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2851665547" sldId="538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1293966413" sldId="539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008340486" sldId="540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466905673" sldId="541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028826392" sldId="542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2442193536" sldId="543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813214823" sldId="544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246666524" sldId="545"/>
        </pc:sldMkLst>
      </pc:sldChg>
      <pc:sldChg chg="addSp delSp modSp mod addAnim delAnim modAnim">
        <pc:chgData name="Zhao Jin" userId="cd05a825-544c-438a-9ba1-08e63db50b47" providerId="ADAL" clId="{3342749F-A4A3-4CC6-8E89-A279285BF1FF}" dt="2021-01-25T05:04:08.003" v="5348" actId="20577"/>
        <pc:sldMkLst>
          <pc:docMk/>
          <pc:sldMk cId="901453530" sldId="546"/>
        </pc:sldMkLst>
        <pc:spChg chg="mod">
          <ac:chgData name="Zhao Jin" userId="cd05a825-544c-438a-9ba1-08e63db50b47" providerId="ADAL" clId="{3342749F-A4A3-4CC6-8E89-A279285BF1FF}" dt="2021-01-21T11:52:51.086" v="1352"/>
          <ac:spMkLst>
            <pc:docMk/>
            <pc:sldMk cId="901453530" sldId="546"/>
            <ac:spMk id="7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5T05:04:08.003" v="5348" actId="20577"/>
          <ac:spMkLst>
            <pc:docMk/>
            <pc:sldMk cId="901453530" sldId="546"/>
            <ac:spMk id="8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5T05:03:45.999" v="5317" actId="20577"/>
          <ac:spMkLst>
            <pc:docMk/>
            <pc:sldMk cId="901453530" sldId="546"/>
            <ac:spMk id="9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1:24:08.019" v="550" actId="1035"/>
          <ac:spMkLst>
            <pc:docMk/>
            <pc:sldMk cId="901453530" sldId="546"/>
            <ac:spMk id="10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1:24:08.019" v="550" actId="1035"/>
          <ac:spMkLst>
            <pc:docMk/>
            <pc:sldMk cId="901453530" sldId="546"/>
            <ac:spMk id="11" creationId="{D0457CA0-460D-4546-82C4-4CDEB1E2F62C}"/>
          </ac:spMkLst>
        </pc:spChg>
        <pc:spChg chg="add del mod">
          <ac:chgData name="Zhao Jin" userId="cd05a825-544c-438a-9ba1-08e63db50b47" providerId="ADAL" clId="{3342749F-A4A3-4CC6-8E89-A279285BF1FF}" dt="2021-01-21T11:07:16.899" v="139"/>
          <ac:spMkLst>
            <pc:docMk/>
            <pc:sldMk cId="901453530" sldId="546"/>
            <ac:spMk id="13" creationId="{E834D594-F5EF-4FCF-BCB5-7198F4016CE6}"/>
          </ac:spMkLst>
        </pc:spChg>
        <pc:spChg chg="add del mod">
          <ac:chgData name="Zhao Jin" userId="cd05a825-544c-438a-9ba1-08e63db50b47" providerId="ADAL" clId="{3342749F-A4A3-4CC6-8E89-A279285BF1FF}" dt="2021-01-21T11:24:08.019" v="550" actId="1035"/>
          <ac:spMkLst>
            <pc:docMk/>
            <pc:sldMk cId="901453530" sldId="546"/>
            <ac:spMk id="14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1:24:08.019" v="550" actId="1035"/>
          <ac:spMkLst>
            <pc:docMk/>
            <pc:sldMk cId="901453530" sldId="546"/>
            <ac:spMk id="15" creationId="{7EB43FB0-D261-4751-8823-0A4CC64F83DB}"/>
          </ac:spMkLst>
        </pc:spChg>
        <pc:spChg chg="add del mod">
          <ac:chgData name="Zhao Jin" userId="cd05a825-544c-438a-9ba1-08e63db50b47" providerId="ADAL" clId="{3342749F-A4A3-4CC6-8E89-A279285BF1FF}" dt="2021-01-21T11:15:23.337" v="333"/>
          <ac:spMkLst>
            <pc:docMk/>
            <pc:sldMk cId="901453530" sldId="546"/>
            <ac:spMk id="16" creationId="{E6B611F7-B9C1-45EB-851D-180F4DF10104}"/>
          </ac:spMkLst>
        </pc:spChg>
        <pc:spChg chg="add mod">
          <ac:chgData name="Zhao Jin" userId="cd05a825-544c-438a-9ba1-08e63db50b47" providerId="ADAL" clId="{3342749F-A4A3-4CC6-8E89-A279285BF1FF}" dt="2021-01-21T11:24:24.932" v="582" actId="1035"/>
          <ac:spMkLst>
            <pc:docMk/>
            <pc:sldMk cId="901453530" sldId="546"/>
            <ac:spMk id="17" creationId="{196941FF-7411-441D-AE2E-5CF96E80B024}"/>
          </ac:spMkLst>
        </pc:spChg>
        <pc:spChg chg="add mod">
          <ac:chgData name="Zhao Jin" userId="cd05a825-544c-438a-9ba1-08e63db50b47" providerId="ADAL" clId="{3342749F-A4A3-4CC6-8E89-A279285BF1FF}" dt="2021-01-25T05:02:54.364" v="5183" actId="1038"/>
          <ac:spMkLst>
            <pc:docMk/>
            <pc:sldMk cId="901453530" sldId="546"/>
            <ac:spMk id="18" creationId="{FC6CF3F5-B435-44FE-A32E-F676476A0C6D}"/>
          </ac:spMkLst>
        </pc:spChg>
        <pc:spChg chg="mod">
          <ac:chgData name="Zhao Jin" userId="cd05a825-544c-438a-9ba1-08e63db50b47" providerId="ADAL" clId="{3342749F-A4A3-4CC6-8E89-A279285BF1FF}" dt="2021-01-21T11:21:13.118" v="483" actId="20577"/>
          <ac:spMkLst>
            <pc:docMk/>
            <pc:sldMk cId="901453530" sldId="546"/>
            <ac:spMk id="1433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7:02.917" v="2561" actId="478"/>
          <ac:spMkLst>
            <pc:docMk/>
            <pc:sldMk cId="901453530" sldId="546"/>
            <ac:spMk id="14340" creationId="{00000000-0000-0000-0000-000000000000}"/>
          </ac:spMkLst>
        </pc:spChg>
      </pc:sldChg>
      <pc:sldChg chg="addSp delSp modSp add mod delAnim modAnim">
        <pc:chgData name="Zhao Jin" userId="cd05a825-544c-438a-9ba1-08e63db50b47" providerId="ADAL" clId="{3342749F-A4A3-4CC6-8E89-A279285BF1FF}" dt="2021-01-21T12:36:01.034" v="3240" actId="20577"/>
        <pc:sldMkLst>
          <pc:docMk/>
          <pc:sldMk cId="884841463" sldId="547"/>
        </pc:sldMkLst>
        <pc:spChg chg="add del mod">
          <ac:chgData name="Zhao Jin" userId="cd05a825-544c-438a-9ba1-08e63db50b47" providerId="ADAL" clId="{3342749F-A4A3-4CC6-8E89-A279285BF1FF}" dt="2021-01-21T11:22:16.700" v="510" actId="478"/>
          <ac:spMkLst>
            <pc:docMk/>
            <pc:sldMk cId="884841463" sldId="547"/>
            <ac:spMk id="3" creationId="{1FFEBDD6-8CFC-45AA-BDEA-9FB05AE76CE4}"/>
          </ac:spMkLst>
        </pc:spChg>
        <pc:spChg chg="mod">
          <ac:chgData name="Zhao Jin" userId="cd05a825-544c-438a-9ba1-08e63db50b47" providerId="ADAL" clId="{3342749F-A4A3-4CC6-8E89-A279285BF1FF}" dt="2021-01-21T11:52:51.086" v="1352"/>
          <ac:spMkLst>
            <pc:docMk/>
            <pc:sldMk cId="884841463" sldId="547"/>
            <ac:spMk id="7" creationId="{00000000-0000-0000-0000-000000000000}"/>
          </ac:spMkLst>
        </pc:spChg>
        <pc:spChg chg="add del mod">
          <ac:chgData name="Zhao Jin" userId="cd05a825-544c-438a-9ba1-08e63db50b47" providerId="ADAL" clId="{3342749F-A4A3-4CC6-8E89-A279285BF1FF}" dt="2021-01-21T12:36:01.034" v="3240" actId="20577"/>
          <ac:spMkLst>
            <pc:docMk/>
            <pc:sldMk cId="884841463" sldId="547"/>
            <ac:spMk id="8" creationId="{00000000-0000-0000-0000-000000000000}"/>
          </ac:spMkLst>
        </pc:spChg>
        <pc:spChg chg="del mod">
          <ac:chgData name="Zhao Jin" userId="cd05a825-544c-438a-9ba1-08e63db50b47" providerId="ADAL" clId="{3342749F-A4A3-4CC6-8E89-A279285BF1FF}" dt="2021-01-21T11:33:14.136" v="785" actId="478"/>
          <ac:spMkLst>
            <pc:docMk/>
            <pc:sldMk cId="884841463" sldId="547"/>
            <ac:spMk id="9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22:18.272" v="512" actId="478"/>
          <ac:spMkLst>
            <pc:docMk/>
            <pc:sldMk cId="884841463" sldId="547"/>
            <ac:spMk id="10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22:17.668" v="511" actId="478"/>
          <ac:spMkLst>
            <pc:docMk/>
            <pc:sldMk cId="884841463" sldId="547"/>
            <ac:spMk id="11" creationId="{D0457CA0-460D-4546-82C4-4CDEB1E2F62C}"/>
          </ac:spMkLst>
        </pc:spChg>
        <pc:spChg chg="del">
          <ac:chgData name="Zhao Jin" userId="cd05a825-544c-438a-9ba1-08e63db50b47" providerId="ADAL" clId="{3342749F-A4A3-4CC6-8E89-A279285BF1FF}" dt="2021-01-21T11:22:19.451" v="514" actId="478"/>
          <ac:spMkLst>
            <pc:docMk/>
            <pc:sldMk cId="884841463" sldId="547"/>
            <ac:spMk id="14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22:18.940" v="513" actId="478"/>
          <ac:spMkLst>
            <pc:docMk/>
            <pc:sldMk cId="884841463" sldId="547"/>
            <ac:spMk id="15" creationId="{7EB43FB0-D261-4751-8823-0A4CC64F83DB}"/>
          </ac:spMkLst>
        </pc:spChg>
        <pc:spChg chg="add mod">
          <ac:chgData name="Zhao Jin" userId="cd05a825-544c-438a-9ba1-08e63db50b47" providerId="ADAL" clId="{3342749F-A4A3-4CC6-8E89-A279285BF1FF}" dt="2021-01-21T12:30:57.846" v="2776" actId="13926"/>
          <ac:spMkLst>
            <pc:docMk/>
            <pc:sldMk cId="884841463" sldId="547"/>
            <ac:spMk id="16" creationId="{A359CEA4-54AF-47F7-80BB-AE083295F435}"/>
          </ac:spMkLst>
        </pc:spChg>
        <pc:spChg chg="del">
          <ac:chgData name="Zhao Jin" userId="cd05a825-544c-438a-9ba1-08e63db50b47" providerId="ADAL" clId="{3342749F-A4A3-4CC6-8E89-A279285BF1FF}" dt="2021-01-21T11:22:11.299" v="506" actId="478"/>
          <ac:spMkLst>
            <pc:docMk/>
            <pc:sldMk cId="884841463" sldId="547"/>
            <ac:spMk id="17" creationId="{196941FF-7411-441D-AE2E-5CF96E80B024}"/>
          </ac:spMkLst>
        </pc:spChg>
        <pc:spChg chg="del">
          <ac:chgData name="Zhao Jin" userId="cd05a825-544c-438a-9ba1-08e63db50b47" providerId="ADAL" clId="{3342749F-A4A3-4CC6-8E89-A279285BF1FF}" dt="2021-01-21T11:22:10.593" v="505" actId="478"/>
          <ac:spMkLst>
            <pc:docMk/>
            <pc:sldMk cId="884841463" sldId="547"/>
            <ac:spMk id="18" creationId="{FC6CF3F5-B435-44FE-A32E-F676476A0C6D}"/>
          </ac:spMkLst>
        </pc:spChg>
        <pc:spChg chg="add mod">
          <ac:chgData name="Zhao Jin" userId="cd05a825-544c-438a-9ba1-08e63db50b47" providerId="ADAL" clId="{3342749F-A4A3-4CC6-8E89-A279285BF1FF}" dt="2021-01-21T12:31:25.859" v="2784" actId="13926"/>
          <ac:spMkLst>
            <pc:docMk/>
            <pc:sldMk cId="884841463" sldId="547"/>
            <ac:spMk id="19" creationId="{CCF71CD9-B6CF-4490-9CB3-74DBF90AAB07}"/>
          </ac:spMkLst>
        </pc:spChg>
        <pc:spChg chg="add mod">
          <ac:chgData name="Zhao Jin" userId="cd05a825-544c-438a-9ba1-08e63db50b47" providerId="ADAL" clId="{3342749F-A4A3-4CC6-8E89-A279285BF1FF}" dt="2021-01-21T12:31:25.859" v="2784" actId="13926"/>
          <ac:spMkLst>
            <pc:docMk/>
            <pc:sldMk cId="884841463" sldId="547"/>
            <ac:spMk id="20" creationId="{33AB9C09-AF1A-43E8-9EE7-68E205A2C68B}"/>
          </ac:spMkLst>
        </pc:spChg>
        <pc:spChg chg="add del mod">
          <ac:chgData name="Zhao Jin" userId="cd05a825-544c-438a-9ba1-08e63db50b47" providerId="ADAL" clId="{3342749F-A4A3-4CC6-8E89-A279285BF1FF}" dt="2021-01-21T11:56:47.130" v="1360" actId="478"/>
          <ac:spMkLst>
            <pc:docMk/>
            <pc:sldMk cId="884841463" sldId="547"/>
            <ac:spMk id="21" creationId="{B2F92334-02B5-4B7E-8C78-C9E29027EB21}"/>
          </ac:spMkLst>
        </pc:spChg>
        <pc:spChg chg="add mod">
          <ac:chgData name="Zhao Jin" userId="cd05a825-544c-438a-9ba1-08e63db50b47" providerId="ADAL" clId="{3342749F-A4A3-4CC6-8E89-A279285BF1FF}" dt="2021-01-21T12:35:04.764" v="3110" actId="20577"/>
          <ac:spMkLst>
            <pc:docMk/>
            <pc:sldMk cId="884841463" sldId="547"/>
            <ac:spMk id="22" creationId="{D9B312E7-4D52-40DF-8905-F3E8035364E5}"/>
          </ac:spMkLst>
        </pc:spChg>
        <pc:spChg chg="add del mod">
          <ac:chgData name="Zhao Jin" userId="cd05a825-544c-438a-9ba1-08e63db50b47" providerId="ADAL" clId="{3342749F-A4A3-4CC6-8E89-A279285BF1FF}" dt="2021-01-21T12:33:08.249" v="3101" actId="478"/>
          <ac:spMkLst>
            <pc:docMk/>
            <pc:sldMk cId="884841463" sldId="547"/>
            <ac:spMk id="23" creationId="{29AA2F6E-2A8E-49CD-B016-AE405AAEE40B}"/>
          </ac:spMkLst>
        </pc:spChg>
        <pc:spChg chg="add del mod">
          <ac:chgData name="Zhao Jin" userId="cd05a825-544c-438a-9ba1-08e63db50b47" providerId="ADAL" clId="{3342749F-A4A3-4CC6-8E89-A279285BF1FF}" dt="2021-01-21T12:33:09.702" v="3102" actId="478"/>
          <ac:spMkLst>
            <pc:docMk/>
            <pc:sldMk cId="884841463" sldId="547"/>
            <ac:spMk id="24" creationId="{BA6E3CD8-46EE-4B4C-A16E-2005F0760405}"/>
          </ac:spMkLst>
        </pc:spChg>
        <pc:spChg chg="mod">
          <ac:chgData name="Zhao Jin" userId="cd05a825-544c-438a-9ba1-08e63db50b47" providerId="ADAL" clId="{3342749F-A4A3-4CC6-8E89-A279285BF1FF}" dt="2021-01-21T11:38:23.273" v="875"/>
          <ac:spMkLst>
            <pc:docMk/>
            <pc:sldMk cId="884841463" sldId="547"/>
            <ac:spMk id="1433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52:41.548" v="1351" actId="478"/>
          <ac:spMkLst>
            <pc:docMk/>
            <pc:sldMk cId="884841463" sldId="547"/>
            <ac:spMk id="14340" creationId="{00000000-0000-0000-0000-000000000000}"/>
          </ac:spMkLst>
        </pc:spChg>
      </pc:sldChg>
      <pc:sldChg chg="delSp modSp add mod ord">
        <pc:chgData name="Zhao Jin" userId="cd05a825-544c-438a-9ba1-08e63db50b47" providerId="ADAL" clId="{3342749F-A4A3-4CC6-8E89-A279285BF1FF}" dt="2021-01-21T12:38:32.362" v="3394" actId="13926"/>
        <pc:sldMkLst>
          <pc:docMk/>
          <pc:sldMk cId="1617257579" sldId="548"/>
        </pc:sldMkLst>
        <pc:spChg chg="mod">
          <ac:chgData name="Zhao Jin" userId="cd05a825-544c-438a-9ba1-08e63db50b47" providerId="ADAL" clId="{3342749F-A4A3-4CC6-8E89-A279285BF1FF}" dt="2021-01-21T11:52:51.086" v="1352"/>
          <ac:spMkLst>
            <pc:docMk/>
            <pc:sldMk cId="1617257579" sldId="548"/>
            <ac:spMk id="7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2:38:32.362" v="3394" actId="13926"/>
          <ac:spMkLst>
            <pc:docMk/>
            <pc:sldMk cId="1617257579" sldId="548"/>
            <ac:spMk id="8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2:38:29.522" v="3393" actId="13926"/>
          <ac:spMkLst>
            <pc:docMk/>
            <pc:sldMk cId="1617257579" sldId="548"/>
            <ac:spMk id="9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41:20.745" v="1007" actId="478"/>
          <ac:spMkLst>
            <pc:docMk/>
            <pc:sldMk cId="1617257579" sldId="548"/>
            <ac:spMk id="16" creationId="{A359CEA4-54AF-47F7-80BB-AE083295F435}"/>
          </ac:spMkLst>
        </pc:spChg>
        <pc:spChg chg="del">
          <ac:chgData name="Zhao Jin" userId="cd05a825-544c-438a-9ba1-08e63db50b47" providerId="ADAL" clId="{3342749F-A4A3-4CC6-8E89-A279285BF1FF}" dt="2021-01-21T11:55:57.559" v="1359" actId="478"/>
          <ac:spMkLst>
            <pc:docMk/>
            <pc:sldMk cId="1617257579" sldId="548"/>
            <ac:spMk id="14340" creationId="{00000000-0000-0000-0000-000000000000}"/>
          </ac:spMkLst>
        </pc:spChg>
      </pc:sldChg>
      <pc:sldChg chg="add del">
        <pc:chgData name="Zhao Jin" userId="cd05a825-544c-438a-9ba1-08e63db50b47" providerId="ADAL" clId="{3342749F-A4A3-4CC6-8E89-A279285BF1FF}" dt="2021-01-21T11:57:31.154" v="1403"/>
        <pc:sldMkLst>
          <pc:docMk/>
          <pc:sldMk cId="2581467069" sldId="549"/>
        </pc:sldMkLst>
      </pc:sldChg>
      <pc:sldChg chg="addSp delSp modSp add mod ord modAnim">
        <pc:chgData name="Zhao Jin" userId="cd05a825-544c-438a-9ba1-08e63db50b47" providerId="ADAL" clId="{3342749F-A4A3-4CC6-8E89-A279285BF1FF}" dt="2021-01-25T08:18:19.440" v="5414" actId="20577"/>
        <pc:sldMkLst>
          <pc:docMk/>
          <pc:sldMk cId="3394924879" sldId="549"/>
        </pc:sldMkLst>
        <pc:spChg chg="del mod">
          <ac:chgData name="Zhao Jin" userId="cd05a825-544c-438a-9ba1-08e63db50b47" providerId="ADAL" clId="{3342749F-A4A3-4CC6-8E89-A279285BF1FF}" dt="2021-01-21T12:16:16.934" v="2037" actId="478"/>
          <ac:spMkLst>
            <pc:docMk/>
            <pc:sldMk cId="3394924879" sldId="549"/>
            <ac:spMk id="7" creationId="{390E9C2E-7B04-44EE-BCBA-0E4CE00687D7}"/>
          </ac:spMkLst>
        </pc:spChg>
        <pc:spChg chg="add del mod">
          <ac:chgData name="Zhao Jin" userId="cd05a825-544c-438a-9ba1-08e63db50b47" providerId="ADAL" clId="{3342749F-A4A3-4CC6-8E89-A279285BF1FF}" dt="2021-01-21T12:09:32.855" v="1577" actId="478"/>
          <ac:spMkLst>
            <pc:docMk/>
            <pc:sldMk cId="3394924879" sldId="549"/>
            <ac:spMk id="8" creationId="{447A793D-5B8C-42C3-BBB5-8608EDBF676C}"/>
          </ac:spMkLst>
        </pc:spChg>
        <pc:spChg chg="mod">
          <ac:chgData name="Zhao Jin" userId="cd05a825-544c-438a-9ba1-08e63db50b47" providerId="ADAL" clId="{3342749F-A4A3-4CC6-8E89-A279285BF1FF}" dt="2021-01-21T12:36:38.772" v="3351" actId="6549"/>
          <ac:spMkLst>
            <pc:docMk/>
            <pc:sldMk cId="3394924879" sldId="549"/>
            <ac:spMk id="10" creationId="{00000000-0000-0000-0000-000000000000}"/>
          </ac:spMkLst>
        </pc:spChg>
        <pc:spChg chg="add del">
          <ac:chgData name="Zhao Jin" userId="cd05a825-544c-438a-9ba1-08e63db50b47" providerId="ADAL" clId="{3342749F-A4A3-4CC6-8E89-A279285BF1FF}" dt="2021-01-21T12:14:54.813" v="1961" actId="22"/>
          <ac:spMkLst>
            <pc:docMk/>
            <pc:sldMk cId="3394924879" sldId="549"/>
            <ac:spMk id="11" creationId="{3F4599F9-9511-444B-8471-6D255F0A88E7}"/>
          </ac:spMkLst>
        </pc:spChg>
        <pc:spChg chg="add mod">
          <ac:chgData name="Zhao Jin" userId="cd05a825-544c-438a-9ba1-08e63db50b47" providerId="ADAL" clId="{3342749F-A4A3-4CC6-8E89-A279285BF1FF}" dt="2021-01-25T08:18:11.509" v="5398" actId="6549"/>
          <ac:spMkLst>
            <pc:docMk/>
            <pc:sldMk cId="3394924879" sldId="549"/>
            <ac:spMk id="12" creationId="{59DCFA5F-5032-4FE0-9E21-E9E074B29DBC}"/>
          </ac:spMkLst>
        </pc:spChg>
        <pc:spChg chg="add mod">
          <ac:chgData name="Zhao Jin" userId="cd05a825-544c-438a-9ba1-08e63db50b47" providerId="ADAL" clId="{3342749F-A4A3-4CC6-8E89-A279285BF1FF}" dt="2021-01-25T08:18:19.440" v="5414" actId="20577"/>
          <ac:spMkLst>
            <pc:docMk/>
            <pc:sldMk cId="3394924879" sldId="549"/>
            <ac:spMk id="13" creationId="{42F138F9-19E2-41AD-9DE1-4590FC84BB34}"/>
          </ac:spMkLst>
        </pc:spChg>
        <pc:spChg chg="mod">
          <ac:chgData name="Zhao Jin" userId="cd05a825-544c-438a-9ba1-08e63db50b47" providerId="ADAL" clId="{3342749F-A4A3-4CC6-8E89-A279285BF1FF}" dt="2021-01-21T12:37:07.631" v="3363" actId="20577"/>
          <ac:spMkLst>
            <pc:docMk/>
            <pc:sldMk cId="3394924879" sldId="549"/>
            <ac:spMk id="2457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37:02.492" v="3362" actId="478"/>
          <ac:spMkLst>
            <pc:docMk/>
            <pc:sldMk cId="3394924879" sldId="549"/>
            <ac:spMk id="24582" creationId="{00000000-0000-0000-0000-000000000000}"/>
          </ac:spMkLst>
        </pc:spChg>
        <pc:picChg chg="add mod">
          <ac:chgData name="Zhao Jin" userId="cd05a825-544c-438a-9ba1-08e63db50b47" providerId="ADAL" clId="{3342749F-A4A3-4CC6-8E89-A279285BF1FF}" dt="2021-01-21T12:21:53.358" v="2379" actId="1076"/>
          <ac:picMkLst>
            <pc:docMk/>
            <pc:sldMk cId="3394924879" sldId="549"/>
            <ac:picMk id="14" creationId="{9F0342D1-68B4-4418-BA3C-115BA014738F}"/>
          </ac:picMkLst>
        </pc:picChg>
        <pc:picChg chg="add mod">
          <ac:chgData name="Zhao Jin" userId="cd05a825-544c-438a-9ba1-08e63db50b47" providerId="ADAL" clId="{3342749F-A4A3-4CC6-8E89-A279285BF1FF}" dt="2021-01-25T08:18:06.544" v="5392" actId="1038"/>
          <ac:picMkLst>
            <pc:docMk/>
            <pc:sldMk cId="3394924879" sldId="549"/>
            <ac:picMk id="15" creationId="{55FB17E3-D73E-4DA9-8277-7BBB2A11D81D}"/>
          </ac:picMkLst>
        </pc:picChg>
      </pc:sldChg>
      <pc:sldChg chg="add del">
        <pc:chgData name="Zhao Jin" userId="cd05a825-544c-438a-9ba1-08e63db50b47" providerId="ADAL" clId="{3342749F-A4A3-4CC6-8E89-A279285BF1FF}" dt="2021-01-21T12:37:58.528" v="3388"/>
        <pc:sldMkLst>
          <pc:docMk/>
          <pc:sldMk cId="710474135" sldId="550"/>
        </pc:sldMkLst>
      </pc:sldChg>
      <pc:sldChg chg="addSp delSp modSp add mod delAnim modAnim">
        <pc:chgData name="Zhao Jin" userId="cd05a825-544c-438a-9ba1-08e63db50b47" providerId="ADAL" clId="{3342749F-A4A3-4CC6-8E89-A279285BF1FF}" dt="2021-01-21T13:53:36.950" v="5126" actId="1076"/>
        <pc:sldMkLst>
          <pc:docMk/>
          <pc:sldMk cId="784668950" sldId="550"/>
        </pc:sldMkLst>
        <pc:spChg chg="add del mod">
          <ac:chgData name="Zhao Jin" userId="cd05a825-544c-438a-9ba1-08e63db50b47" providerId="ADAL" clId="{3342749F-A4A3-4CC6-8E89-A279285BF1FF}" dt="2021-01-21T13:53:33.396" v="5124" actId="478"/>
          <ac:spMkLst>
            <pc:docMk/>
            <pc:sldMk cId="784668950" sldId="550"/>
            <ac:spMk id="7" creationId="{5F21DE9D-8C0F-40F0-A8E9-428B7570F399}"/>
          </ac:spMkLst>
        </pc:spChg>
        <pc:spChg chg="del">
          <ac:chgData name="Zhao Jin" userId="cd05a825-544c-438a-9ba1-08e63db50b47" providerId="ADAL" clId="{3342749F-A4A3-4CC6-8E89-A279285BF1FF}" dt="2021-01-21T12:52:49.731" v="4108" actId="478"/>
          <ac:spMkLst>
            <pc:docMk/>
            <pc:sldMk cId="784668950" sldId="550"/>
            <ac:spMk id="8" creationId="{28132129-8005-4001-8A22-A53D9CDE0963}"/>
          </ac:spMkLst>
        </pc:spChg>
        <pc:spChg chg="add mod">
          <ac:chgData name="Zhao Jin" userId="cd05a825-544c-438a-9ba1-08e63db50b47" providerId="ADAL" clId="{3342749F-A4A3-4CC6-8E89-A279285BF1FF}" dt="2021-01-21T13:53:36.950" v="5126" actId="1076"/>
          <ac:spMkLst>
            <pc:docMk/>
            <pc:sldMk cId="784668950" sldId="550"/>
            <ac:spMk id="8" creationId="{9BA3CD25-E0A6-43C6-ACBF-2582BD134206}"/>
          </ac:spMkLst>
        </pc:spChg>
        <pc:spChg chg="del">
          <ac:chgData name="Zhao Jin" userId="cd05a825-544c-438a-9ba1-08e63db50b47" providerId="ADAL" clId="{3342749F-A4A3-4CC6-8E89-A279285BF1FF}" dt="2021-01-21T12:52:49.731" v="4108" actId="478"/>
          <ac:spMkLst>
            <pc:docMk/>
            <pc:sldMk cId="784668950" sldId="550"/>
            <ac:spMk id="9" creationId="{44347658-86C5-44EA-871E-3A01CEAC57FD}"/>
          </ac:spMkLst>
        </pc:spChg>
        <pc:spChg chg="mod">
          <ac:chgData name="Zhao Jin" userId="cd05a825-544c-438a-9ba1-08e63db50b47" providerId="ADAL" clId="{3342749F-A4A3-4CC6-8E89-A279285BF1FF}" dt="2021-01-21T12:58:23.423" v="4536" actId="20577"/>
          <ac:spMkLst>
            <pc:docMk/>
            <pc:sldMk cId="784668950" sldId="550"/>
            <ac:spMk id="10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3:00:45.221" v="4541" actId="13926"/>
          <ac:spMkLst>
            <pc:docMk/>
            <pc:sldMk cId="784668950" sldId="550"/>
            <ac:spMk id="13" creationId="{76AACBDB-EFE5-4782-AA9B-3760F5E7D3D7}"/>
          </ac:spMkLst>
        </pc:spChg>
        <pc:spChg chg="del">
          <ac:chgData name="Zhao Jin" userId="cd05a825-544c-438a-9ba1-08e63db50b47" providerId="ADAL" clId="{3342749F-A4A3-4CC6-8E89-A279285BF1FF}" dt="2021-01-21T12:52:49.731" v="4108" actId="478"/>
          <ac:spMkLst>
            <pc:docMk/>
            <pc:sldMk cId="784668950" sldId="550"/>
            <ac:spMk id="14" creationId="{85D4AA78-1A62-4644-8547-CB4E0AF1E1B4}"/>
          </ac:spMkLst>
        </pc:spChg>
        <pc:spChg chg="mod">
          <ac:chgData name="Zhao Jin" userId="cd05a825-544c-438a-9ba1-08e63db50b47" providerId="ADAL" clId="{3342749F-A4A3-4CC6-8E89-A279285BF1FF}" dt="2021-01-21T12:56:38.668" v="4315" actId="20577"/>
          <ac:spMkLst>
            <pc:docMk/>
            <pc:sldMk cId="784668950" sldId="550"/>
            <ac:spMk id="2457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3:06:30.744" v="4591" actId="478"/>
          <ac:spMkLst>
            <pc:docMk/>
            <pc:sldMk cId="784668950" sldId="550"/>
            <ac:spMk id="24582" creationId="{00000000-0000-0000-0000-000000000000}"/>
          </ac:spMkLst>
        </pc:spChg>
        <pc:picChg chg="del">
          <ac:chgData name="Zhao Jin" userId="cd05a825-544c-438a-9ba1-08e63db50b47" providerId="ADAL" clId="{3342749F-A4A3-4CC6-8E89-A279285BF1FF}" dt="2021-01-21T12:52:49.731" v="4108" actId="478"/>
          <ac:picMkLst>
            <pc:docMk/>
            <pc:sldMk cId="784668950" sldId="550"/>
            <ac:picMk id="12" creationId="{70C3C326-88E2-4EA0-95C1-AD96CD4E7B77}"/>
          </ac:picMkLst>
        </pc:picChg>
        <pc:picChg chg="del">
          <ac:chgData name="Zhao Jin" userId="cd05a825-544c-438a-9ba1-08e63db50b47" providerId="ADAL" clId="{3342749F-A4A3-4CC6-8E89-A279285BF1FF}" dt="2021-01-21T12:52:49.731" v="4108" actId="478"/>
          <ac:picMkLst>
            <pc:docMk/>
            <pc:sldMk cId="784668950" sldId="550"/>
            <ac:picMk id="16" creationId="{278809FA-B406-4981-9740-F8FEA3DB0FB7}"/>
          </ac:picMkLst>
        </pc:picChg>
        <pc:picChg chg="del">
          <ac:chgData name="Zhao Jin" userId="cd05a825-544c-438a-9ba1-08e63db50b47" providerId="ADAL" clId="{3342749F-A4A3-4CC6-8E89-A279285BF1FF}" dt="2021-01-21T12:52:49.731" v="4108" actId="478"/>
          <ac:picMkLst>
            <pc:docMk/>
            <pc:sldMk cId="784668950" sldId="550"/>
            <ac:picMk id="17" creationId="{38311CE1-DDEB-4EA2-89E6-0F3AD4D81411}"/>
          </ac:picMkLst>
        </pc:picChg>
      </pc:sldChg>
      <pc:sldChg chg="delSp modSp add del mod">
        <pc:chgData name="Zhao Jin" userId="cd05a825-544c-438a-9ba1-08e63db50b47" providerId="ADAL" clId="{3342749F-A4A3-4CC6-8E89-A279285BF1FF}" dt="2021-01-21T12:21:46.946" v="2377" actId="47"/>
        <pc:sldMkLst>
          <pc:docMk/>
          <pc:sldMk cId="3613962527" sldId="550"/>
        </pc:sldMkLst>
        <pc:spChg chg="mod">
          <ac:chgData name="Zhao Jin" userId="cd05a825-544c-438a-9ba1-08e63db50b47" providerId="ADAL" clId="{3342749F-A4A3-4CC6-8E89-A279285BF1FF}" dt="2021-01-21T12:20:17.623" v="2375" actId="6549"/>
          <ac:spMkLst>
            <pc:docMk/>
            <pc:sldMk cId="3613962527" sldId="550"/>
            <ac:spMk id="10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0:16.225" v="2374" actId="478"/>
          <ac:spMkLst>
            <pc:docMk/>
            <pc:sldMk cId="3613962527" sldId="550"/>
            <ac:spMk id="13" creationId="{42F138F9-19E2-41AD-9DE1-4590FC84BB34}"/>
          </ac:spMkLst>
        </pc:spChg>
        <pc:spChg chg="mod">
          <ac:chgData name="Zhao Jin" userId="cd05a825-544c-438a-9ba1-08e63db50b47" providerId="ADAL" clId="{3342749F-A4A3-4CC6-8E89-A279285BF1FF}" dt="2021-01-21T12:20:12.484" v="2373" actId="20577"/>
          <ac:spMkLst>
            <pc:docMk/>
            <pc:sldMk cId="3613962527" sldId="550"/>
            <ac:spMk id="24578" creationId="{00000000-0000-0000-0000-000000000000}"/>
          </ac:spMkLst>
        </pc:spChg>
      </pc:sldChg>
      <pc:sldChg chg="add del">
        <pc:chgData name="Zhao Jin" userId="cd05a825-544c-438a-9ba1-08e63db50b47" providerId="ADAL" clId="{3342749F-A4A3-4CC6-8E89-A279285BF1FF}" dt="2021-01-21T12:24:02.157" v="2423"/>
        <pc:sldMkLst>
          <pc:docMk/>
          <pc:sldMk cId="3794641356" sldId="550"/>
        </pc:sldMkLst>
      </pc:sldChg>
    </pc:docChg>
  </pc:docChgLst>
  <pc:docChgLst>
    <pc:chgData name="Zhao Jin" userId="cd05a825-544c-438a-9ba1-08e63db50b47" providerId="ADAL" clId="{BBE9D547-4B31-704D-9080-47B1CA4D9124}"/>
    <pc:docChg chg="modSld">
      <pc:chgData name="Zhao Jin" userId="cd05a825-544c-438a-9ba1-08e63db50b47" providerId="ADAL" clId="{BBE9D547-4B31-704D-9080-47B1CA4D9124}" dt="2021-01-18T05:40:31.767" v="29" actId="114"/>
      <pc:docMkLst>
        <pc:docMk/>
      </pc:docMkLst>
      <pc:sldChg chg="modSp modAnim">
        <pc:chgData name="Zhao Jin" userId="cd05a825-544c-438a-9ba1-08e63db50b47" providerId="ADAL" clId="{BBE9D547-4B31-704D-9080-47B1CA4D9124}" dt="2021-01-18T05:39:25.523" v="25"/>
        <pc:sldMkLst>
          <pc:docMk/>
          <pc:sldMk cId="4265878996" sldId="534"/>
        </pc:sldMkLst>
        <pc:spChg chg="mod">
          <ac:chgData name="Zhao Jin" userId="cd05a825-544c-438a-9ba1-08e63db50b47" providerId="ADAL" clId="{BBE9D547-4B31-704D-9080-47B1CA4D9124}" dt="2021-01-18T05:37:47.985" v="5" actId="207"/>
          <ac:spMkLst>
            <pc:docMk/>
            <pc:sldMk cId="4265878996" sldId="534"/>
            <ac:spMk id="3" creationId="{00000000-0000-0000-0000-000000000000}"/>
          </ac:spMkLst>
        </pc:spChg>
      </pc:sldChg>
      <pc:sldChg chg="modSp">
        <pc:chgData name="Zhao Jin" userId="cd05a825-544c-438a-9ba1-08e63db50b47" providerId="ADAL" clId="{BBE9D547-4B31-704D-9080-47B1CA4D9124}" dt="2021-01-18T05:40:31.767" v="29" actId="114"/>
        <pc:sldMkLst>
          <pc:docMk/>
          <pc:sldMk cId="2851665547" sldId="538"/>
        </pc:sldMkLst>
        <pc:spChg chg="mod">
          <ac:chgData name="Zhao Jin" userId="cd05a825-544c-438a-9ba1-08e63db50b47" providerId="ADAL" clId="{BBE9D547-4B31-704D-9080-47B1CA4D9124}" dt="2021-01-18T05:40:31.767" v="29" actId="114"/>
          <ac:spMkLst>
            <pc:docMk/>
            <pc:sldMk cId="2851665547" sldId="538"/>
            <ac:spMk id="13" creationId="{00000000-0000-0000-0000-000000000000}"/>
          </ac:spMkLst>
        </pc:spChg>
      </pc:sldChg>
    </pc:docChg>
  </pc:docChgLst>
  <pc:docChgLst>
    <pc:chgData name="Zhao Jin" userId="cd05a825-544c-438a-9ba1-08e63db50b47" providerId="ADAL" clId="{E094A0D3-9008-D44F-B23F-E71F39C2BDEC}"/>
    <pc:docChg chg="undo custSel addSld delSld modSld sldOrd modMainMaster">
      <pc:chgData name="Zhao Jin" userId="cd05a825-544c-438a-9ba1-08e63db50b47" providerId="ADAL" clId="{E094A0D3-9008-D44F-B23F-E71F39C2BDEC}" dt="2021-01-27T05:44:46" v="1434" actId="207"/>
      <pc:docMkLst>
        <pc:docMk/>
      </pc:docMkLst>
      <pc:sldChg chg="modSp">
        <pc:chgData name="Zhao Jin" userId="cd05a825-544c-438a-9ba1-08e63db50b47" providerId="ADAL" clId="{E094A0D3-9008-D44F-B23F-E71F39C2BDEC}" dt="2021-01-27T04:57:42.438" v="23" actId="20577"/>
        <pc:sldMkLst>
          <pc:docMk/>
          <pc:sldMk cId="0" sldId="256"/>
        </pc:sldMkLst>
        <pc:spChg chg="mod">
          <ac:chgData name="Zhao Jin" userId="cd05a825-544c-438a-9ba1-08e63db50b47" providerId="ADAL" clId="{E094A0D3-9008-D44F-B23F-E71F39C2BDEC}" dt="2021-01-27T04:57:38.527" v="1" actId="20577"/>
          <ac:spMkLst>
            <pc:docMk/>
            <pc:sldMk cId="0" sldId="256"/>
            <ac:spMk id="8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4:57:42.438" v="23" actId="20577"/>
          <ac:spMkLst>
            <pc:docMk/>
            <pc:sldMk cId="0" sldId="256"/>
            <ac:spMk id="11" creationId="{00000000-0000-0000-0000-000000000000}"/>
          </ac:spMkLst>
        </pc:spChg>
      </pc:sldChg>
      <pc:sldChg chg="modSp">
        <pc:chgData name="Zhao Jin" userId="cd05a825-544c-438a-9ba1-08e63db50b47" providerId="ADAL" clId="{E094A0D3-9008-D44F-B23F-E71F39C2BDEC}" dt="2021-01-27T05:17:21.390" v="251" actId="20577"/>
        <pc:sldMkLst>
          <pc:docMk/>
          <pc:sldMk cId="2438607696" sldId="468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2438607696" sldId="468"/>
            <ac:spMk id="7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4:57:50.314" v="46" actId="20577"/>
          <ac:spMkLst>
            <pc:docMk/>
            <pc:sldMk cId="2438607696" sldId="468"/>
            <ac:spMk id="14338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17:21.390" v="251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modSp">
        <pc:chgData name="Zhao Jin" userId="cd05a825-544c-438a-9ba1-08e63db50b47" providerId="ADAL" clId="{E094A0D3-9008-D44F-B23F-E71F39C2BDEC}" dt="2021-01-27T04:58:20.523" v="47"/>
        <pc:sldMkLst>
          <pc:docMk/>
          <pc:sldMk cId="1311126165" sldId="485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1311126165" sldId="485"/>
            <ac:spMk id="9" creationId="{00000000-0000-0000-0000-000000000000}"/>
          </ac:spMkLst>
        </pc:spChg>
      </pc:sldChg>
      <pc:sldChg chg="modSp add">
        <pc:chgData name="Zhao Jin" userId="cd05a825-544c-438a-9ba1-08e63db50b47" providerId="ADAL" clId="{E094A0D3-9008-D44F-B23F-E71F39C2BDEC}" dt="2021-01-27T05:17:26.077" v="252" actId="20577"/>
        <pc:sldMkLst>
          <pc:docMk/>
          <pc:sldMk cId="3792232794" sldId="504"/>
        </pc:sldMkLst>
        <pc:spChg chg="mod">
          <ac:chgData name="Zhao Jin" userId="cd05a825-544c-438a-9ba1-08e63db50b47" providerId="ADAL" clId="{E094A0D3-9008-D44F-B23F-E71F39C2BDEC}" dt="2021-01-27T05:14:34.766" v="156" actId="27636"/>
          <ac:spMkLst>
            <pc:docMk/>
            <pc:sldMk cId="3792232794" sldId="504"/>
            <ac:spMk id="8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15:13.559" v="159" actId="113"/>
          <ac:spMkLst>
            <pc:docMk/>
            <pc:sldMk cId="3792232794" sldId="504"/>
            <ac:spMk id="47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17:26.077" v="252" actId="20577"/>
          <ac:spMkLst>
            <pc:docMk/>
            <pc:sldMk cId="3792232794" sldId="504"/>
            <ac:spMk id="14338" creationId="{00000000-0000-0000-0000-000000000000}"/>
          </ac:spMkLst>
        </pc:spChg>
      </pc:sldChg>
      <pc:sldChg chg="modSp">
        <pc:chgData name="Zhao Jin" userId="cd05a825-544c-438a-9ba1-08e63db50b47" providerId="ADAL" clId="{E094A0D3-9008-D44F-B23F-E71F39C2BDEC}" dt="2021-01-27T04:58:20.523" v="47"/>
        <pc:sldMkLst>
          <pc:docMk/>
          <pc:sldMk cId="681224785" sldId="531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681224785" sldId="531"/>
            <ac:spMk id="43" creationId="{00000000-0000-0000-0000-000000000000}"/>
          </ac:spMkLst>
        </pc:spChg>
      </pc:sldChg>
      <pc:sldChg chg="modSp del">
        <pc:chgData name="Zhao Jin" userId="cd05a825-544c-438a-9ba1-08e63db50b47" providerId="ADAL" clId="{E094A0D3-9008-D44F-B23F-E71F39C2BDEC}" dt="2021-01-27T05:12:53.568" v="127" actId="2696"/>
        <pc:sldMkLst>
          <pc:docMk/>
          <pc:sldMk cId="901453530" sldId="546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901453530" sldId="546"/>
            <ac:spMk id="7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10:30.946" v="126" actId="20577"/>
          <ac:spMkLst>
            <pc:docMk/>
            <pc:sldMk cId="901453530" sldId="546"/>
            <ac:spMk id="14338" creationId="{00000000-0000-0000-0000-000000000000}"/>
          </ac:spMkLst>
        </pc:spChg>
      </pc:sldChg>
      <pc:sldChg chg="modSp add">
        <pc:chgData name="Zhao Jin" userId="cd05a825-544c-438a-9ba1-08e63db50b47" providerId="ADAL" clId="{E094A0D3-9008-D44F-B23F-E71F39C2BDEC}" dt="2021-01-27T05:17:29.706" v="253" actId="20577"/>
        <pc:sldMkLst>
          <pc:docMk/>
          <pc:sldMk cId="4225956616" sldId="546"/>
        </pc:sldMkLst>
        <pc:spChg chg="mod">
          <ac:chgData name="Zhao Jin" userId="cd05a825-544c-438a-9ba1-08e63db50b47" providerId="ADAL" clId="{E094A0D3-9008-D44F-B23F-E71F39C2BDEC}" dt="2021-01-27T05:15:19.785" v="160" actId="113"/>
          <ac:spMkLst>
            <pc:docMk/>
            <pc:sldMk cId="4225956616" sldId="546"/>
            <ac:spMk id="120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17:29.706" v="253" actId="20577"/>
          <ac:spMkLst>
            <pc:docMk/>
            <pc:sldMk cId="4225956616" sldId="546"/>
            <ac:spMk id="14338" creationId="{00000000-0000-0000-0000-000000000000}"/>
          </ac:spMkLst>
        </pc:spChg>
      </pc:sldChg>
      <pc:sldChg chg="modSp del">
        <pc:chgData name="Zhao Jin" userId="cd05a825-544c-438a-9ba1-08e63db50b47" providerId="ADAL" clId="{E094A0D3-9008-D44F-B23F-E71F39C2BDEC}" dt="2021-01-27T05:16:20.724" v="163" actId="2696"/>
        <pc:sldMkLst>
          <pc:docMk/>
          <pc:sldMk cId="884841463" sldId="547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884841463" sldId="547"/>
            <ac:spMk id="7" creationId="{00000000-0000-0000-0000-000000000000}"/>
          </ac:spMkLst>
        </pc:spChg>
      </pc:sldChg>
      <pc:sldChg chg="modSp">
        <pc:chgData name="Zhao Jin" userId="cd05a825-544c-438a-9ba1-08e63db50b47" providerId="ADAL" clId="{E094A0D3-9008-D44F-B23F-E71F39C2BDEC}" dt="2021-01-27T04:58:20.523" v="47"/>
        <pc:sldMkLst>
          <pc:docMk/>
          <pc:sldMk cId="1617257579" sldId="548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1617257579" sldId="548"/>
            <ac:spMk id="7" creationId="{00000000-0000-0000-0000-000000000000}"/>
          </ac:spMkLst>
        </pc:spChg>
      </pc:sldChg>
      <pc:sldChg chg="modSp">
        <pc:chgData name="Zhao Jin" userId="cd05a825-544c-438a-9ba1-08e63db50b47" providerId="ADAL" clId="{E094A0D3-9008-D44F-B23F-E71F39C2BDEC}" dt="2021-01-27T04:58:20.523" v="47"/>
        <pc:sldMkLst>
          <pc:docMk/>
          <pc:sldMk cId="3394924879" sldId="549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3394924879" sldId="549"/>
            <ac:spMk id="43" creationId="{00000000-0000-0000-0000-000000000000}"/>
          </ac:spMkLst>
        </pc:spChg>
      </pc:sldChg>
      <pc:sldChg chg="modSp">
        <pc:chgData name="Zhao Jin" userId="cd05a825-544c-438a-9ba1-08e63db50b47" providerId="ADAL" clId="{E094A0D3-9008-D44F-B23F-E71F39C2BDEC}" dt="2021-01-27T04:58:20.523" v="47"/>
        <pc:sldMkLst>
          <pc:docMk/>
          <pc:sldMk cId="784668950" sldId="550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784668950" sldId="550"/>
            <ac:spMk id="43" creationId="{00000000-0000-0000-0000-000000000000}"/>
          </ac:spMkLst>
        </pc:spChg>
      </pc:sldChg>
      <pc:sldChg chg="modSp add del">
        <pc:chgData name="Zhao Jin" userId="cd05a825-544c-438a-9ba1-08e63db50b47" providerId="ADAL" clId="{E094A0D3-9008-D44F-B23F-E71F39C2BDEC}" dt="2021-01-27T05:17:38.111" v="258" actId="2696"/>
        <pc:sldMkLst>
          <pc:docMk/>
          <pc:sldMk cId="2538842699" sldId="551"/>
        </pc:sldMkLst>
        <pc:spChg chg="mod">
          <ac:chgData name="Zhao Jin" userId="cd05a825-544c-438a-9ba1-08e63db50b47" providerId="ADAL" clId="{E094A0D3-9008-D44F-B23F-E71F39C2BDEC}" dt="2021-01-27T05:17:36.555" v="257" actId="20577"/>
          <ac:spMkLst>
            <pc:docMk/>
            <pc:sldMk cId="2538842699" sldId="551"/>
            <ac:spMk id="14338" creationId="{00000000-0000-0000-0000-000000000000}"/>
          </ac:spMkLst>
        </pc:spChg>
      </pc:sldChg>
      <pc:sldChg chg="addSp delSp modSp add delAnim">
        <pc:chgData name="Zhao Jin" userId="cd05a825-544c-438a-9ba1-08e63db50b47" providerId="ADAL" clId="{E094A0D3-9008-D44F-B23F-E71F39C2BDEC}" dt="2021-01-27T05:22:23.124" v="370" actId="20577"/>
        <pc:sldMkLst>
          <pc:docMk/>
          <pc:sldMk cId="3422194935" sldId="552"/>
        </pc:sldMkLst>
        <pc:spChg chg="mod">
          <ac:chgData name="Zhao Jin" userId="cd05a825-544c-438a-9ba1-08e63db50b47" providerId="ADAL" clId="{E094A0D3-9008-D44F-B23F-E71F39C2BDEC}" dt="2021-01-27T05:22:23.124" v="370" actId="20577"/>
          <ac:spMkLst>
            <pc:docMk/>
            <pc:sldMk cId="3422194935" sldId="552"/>
            <ac:spMk id="8" creationId="{00000000-0000-0000-0000-000000000000}"/>
          </ac:spMkLst>
        </pc:spChg>
        <pc:spChg chg="add del mod">
          <ac:chgData name="Zhao Jin" userId="cd05a825-544c-438a-9ba1-08e63db50b47" providerId="ADAL" clId="{E094A0D3-9008-D44F-B23F-E71F39C2BDEC}" dt="2021-01-27T05:20:48.010" v="345" actId="478"/>
          <ac:spMkLst>
            <pc:docMk/>
            <pc:sldMk cId="3422194935" sldId="552"/>
            <ac:spMk id="84" creationId="{C4E05674-68A2-0D4E-8B47-F7A2C6A6B76F}"/>
          </ac:spMkLst>
        </pc:spChg>
        <pc:spChg chg="mod">
          <ac:chgData name="Zhao Jin" userId="cd05a825-544c-438a-9ba1-08e63db50b47" providerId="ADAL" clId="{E094A0D3-9008-D44F-B23F-E71F39C2BDEC}" dt="2021-01-27T05:17:40.396" v="259" actId="20577"/>
          <ac:spMkLst>
            <pc:docMk/>
            <pc:sldMk cId="3422194935" sldId="552"/>
            <ac:spMk id="14338" creationId="{00000000-0000-0000-0000-000000000000}"/>
          </ac:spMkLst>
        </pc:spChg>
        <pc:grpChg chg="del">
          <ac:chgData name="Zhao Jin" userId="cd05a825-544c-438a-9ba1-08e63db50b47" providerId="ADAL" clId="{E094A0D3-9008-D44F-B23F-E71F39C2BDEC}" dt="2021-01-27T05:16:32.725" v="165" actId="478"/>
          <ac:grpSpMkLst>
            <pc:docMk/>
            <pc:sldMk cId="3422194935" sldId="552"/>
            <ac:grpSpMk id="86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91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94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97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00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03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06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32.725" v="165" actId="478"/>
          <ac:grpSpMkLst>
            <pc:docMk/>
            <pc:sldMk cId="3422194935" sldId="552"/>
            <ac:grpSpMk id="109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32.725" v="165" actId="478"/>
          <ac:grpSpMkLst>
            <pc:docMk/>
            <pc:sldMk cId="3422194935" sldId="552"/>
            <ac:grpSpMk id="112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32.725" v="165" actId="478"/>
          <ac:grpSpMkLst>
            <pc:docMk/>
            <pc:sldMk cId="3422194935" sldId="552"/>
            <ac:grpSpMk id="115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18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21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24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27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30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36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44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52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56" creationId="{00000000-0000-0000-0000-000000000000}"/>
          </ac:grpSpMkLst>
        </pc:grpChg>
        <pc:picChg chg="add mod modCrop">
          <ac:chgData name="Zhao Jin" userId="cd05a825-544c-438a-9ba1-08e63db50b47" providerId="ADAL" clId="{E094A0D3-9008-D44F-B23F-E71F39C2BDEC}" dt="2021-01-27T05:20:55.481" v="348" actId="1076"/>
          <ac:picMkLst>
            <pc:docMk/>
            <pc:sldMk cId="3422194935" sldId="552"/>
            <ac:picMk id="3" creationId="{78D60D94-825A-D54F-ACF5-EA46D7263418}"/>
          </ac:picMkLst>
        </pc:picChg>
        <pc:cxnChg chg="del mod">
          <ac:chgData name="Zhao Jin" userId="cd05a825-544c-438a-9ba1-08e63db50b47" providerId="ADAL" clId="{E094A0D3-9008-D44F-B23F-E71F39C2BDEC}" dt="2021-01-27T05:16:27.485" v="164" actId="478"/>
          <ac:cxnSpMkLst>
            <pc:docMk/>
            <pc:sldMk cId="3422194935" sldId="552"/>
            <ac:cxnSpMk id="135" creationId="{00000000-0000-0000-0000-000000000000}"/>
          </ac:cxnSpMkLst>
        </pc:cxnChg>
        <pc:cxnChg chg="del">
          <ac:chgData name="Zhao Jin" userId="cd05a825-544c-438a-9ba1-08e63db50b47" providerId="ADAL" clId="{E094A0D3-9008-D44F-B23F-E71F39C2BDEC}" dt="2021-01-27T05:16:27.485" v="164" actId="478"/>
          <ac:cxnSpMkLst>
            <pc:docMk/>
            <pc:sldMk cId="3422194935" sldId="552"/>
            <ac:cxnSpMk id="141" creationId="{00000000-0000-0000-0000-000000000000}"/>
          </ac:cxnSpMkLst>
        </pc:cxnChg>
        <pc:cxnChg chg="del">
          <ac:chgData name="Zhao Jin" userId="cd05a825-544c-438a-9ba1-08e63db50b47" providerId="ADAL" clId="{E094A0D3-9008-D44F-B23F-E71F39C2BDEC}" dt="2021-01-27T05:16:27.485" v="164" actId="478"/>
          <ac:cxnSpMkLst>
            <pc:docMk/>
            <pc:sldMk cId="3422194935" sldId="552"/>
            <ac:cxnSpMk id="142" creationId="{00000000-0000-0000-0000-000000000000}"/>
          </ac:cxnSpMkLst>
        </pc:cxnChg>
        <pc:cxnChg chg="del">
          <ac:chgData name="Zhao Jin" userId="cd05a825-544c-438a-9ba1-08e63db50b47" providerId="ADAL" clId="{E094A0D3-9008-D44F-B23F-E71F39C2BDEC}" dt="2021-01-27T05:16:27.485" v="164" actId="478"/>
          <ac:cxnSpMkLst>
            <pc:docMk/>
            <pc:sldMk cId="3422194935" sldId="552"/>
            <ac:cxnSpMk id="143" creationId="{00000000-0000-0000-0000-000000000000}"/>
          </ac:cxnSpMkLst>
        </pc:cxnChg>
        <pc:cxnChg chg="del">
          <ac:chgData name="Zhao Jin" userId="cd05a825-544c-438a-9ba1-08e63db50b47" providerId="ADAL" clId="{E094A0D3-9008-D44F-B23F-E71F39C2BDEC}" dt="2021-01-27T05:16:32.725" v="165" actId="478"/>
          <ac:cxnSpMkLst>
            <pc:docMk/>
            <pc:sldMk cId="3422194935" sldId="552"/>
            <ac:cxnSpMk id="149" creationId="{00000000-0000-0000-0000-000000000000}"/>
          </ac:cxnSpMkLst>
        </pc:cxnChg>
        <pc:cxnChg chg="del">
          <ac:chgData name="Zhao Jin" userId="cd05a825-544c-438a-9ba1-08e63db50b47" providerId="ADAL" clId="{E094A0D3-9008-D44F-B23F-E71F39C2BDEC}" dt="2021-01-27T05:16:32.725" v="165" actId="478"/>
          <ac:cxnSpMkLst>
            <pc:docMk/>
            <pc:sldMk cId="3422194935" sldId="552"/>
            <ac:cxnSpMk id="150" creationId="{00000000-0000-0000-0000-000000000000}"/>
          </ac:cxnSpMkLst>
        </pc:cxnChg>
        <pc:cxnChg chg="del">
          <ac:chgData name="Zhao Jin" userId="cd05a825-544c-438a-9ba1-08e63db50b47" providerId="ADAL" clId="{E094A0D3-9008-D44F-B23F-E71F39C2BDEC}" dt="2021-01-27T05:16:27.485" v="164" actId="478"/>
          <ac:cxnSpMkLst>
            <pc:docMk/>
            <pc:sldMk cId="3422194935" sldId="552"/>
            <ac:cxnSpMk id="151" creationId="{00000000-0000-0000-0000-000000000000}"/>
          </ac:cxnSpMkLst>
        </pc:cxnChg>
      </pc:sldChg>
      <pc:sldChg chg="add del">
        <pc:chgData name="Zhao Jin" userId="cd05a825-544c-438a-9ba1-08e63db50b47" providerId="ADAL" clId="{E094A0D3-9008-D44F-B23F-E71F39C2BDEC}" dt="2021-01-27T05:18:00.826" v="262"/>
        <pc:sldMkLst>
          <pc:docMk/>
          <pc:sldMk cId="153180961" sldId="553"/>
        </pc:sldMkLst>
      </pc:sldChg>
      <pc:sldChg chg="modSp add">
        <pc:chgData name="Zhao Jin" userId="cd05a825-544c-438a-9ba1-08e63db50b47" providerId="ADAL" clId="{E094A0D3-9008-D44F-B23F-E71F39C2BDEC}" dt="2021-01-27T05:33:55.712" v="791" actId="14100"/>
        <pc:sldMkLst>
          <pc:docMk/>
          <pc:sldMk cId="1427618944" sldId="553"/>
        </pc:sldMkLst>
        <pc:spChg chg="mod">
          <ac:chgData name="Zhao Jin" userId="cd05a825-544c-438a-9ba1-08e63db50b47" providerId="ADAL" clId="{E094A0D3-9008-D44F-B23F-E71F39C2BDEC}" dt="2021-01-27T05:33:55.712" v="791" actId="14100"/>
          <ac:spMkLst>
            <pc:docMk/>
            <pc:sldMk cId="1427618944" sldId="553"/>
            <ac:spMk id="84" creationId="{C4E05674-68A2-0D4E-8B47-F7A2C6A6B76F}"/>
          </ac:spMkLst>
        </pc:spChg>
        <pc:picChg chg="mod">
          <ac:chgData name="Zhao Jin" userId="cd05a825-544c-438a-9ba1-08e63db50b47" providerId="ADAL" clId="{E094A0D3-9008-D44F-B23F-E71F39C2BDEC}" dt="2021-01-27T05:21:27.060" v="366" actId="1076"/>
          <ac:picMkLst>
            <pc:docMk/>
            <pc:sldMk cId="1427618944" sldId="553"/>
            <ac:picMk id="3" creationId="{78D60D94-825A-D54F-ACF5-EA46D7263418}"/>
          </ac:picMkLst>
        </pc:picChg>
      </pc:sldChg>
      <pc:sldChg chg="addSp delSp modSp add ord delAnim modAnim">
        <pc:chgData name="Zhao Jin" userId="cd05a825-544c-438a-9ba1-08e63db50b47" providerId="ADAL" clId="{E094A0D3-9008-D44F-B23F-E71F39C2BDEC}" dt="2021-01-27T05:37:50.456" v="1042" actId="1035"/>
        <pc:sldMkLst>
          <pc:docMk/>
          <pc:sldMk cId="1659983766" sldId="554"/>
        </pc:sldMkLst>
        <pc:spChg chg="del">
          <ac:chgData name="Zhao Jin" userId="cd05a825-544c-438a-9ba1-08e63db50b47" providerId="ADAL" clId="{E094A0D3-9008-D44F-B23F-E71F39C2BDEC}" dt="2021-01-27T05:24:43.231" v="381" actId="478"/>
          <ac:spMkLst>
            <pc:docMk/>
            <pc:sldMk cId="1659983766" sldId="554"/>
            <ac:spMk id="11" creationId="{00000000-0000-0000-0000-000000000000}"/>
          </ac:spMkLst>
        </pc:spChg>
        <pc:spChg chg="del">
          <ac:chgData name="Zhao Jin" userId="cd05a825-544c-438a-9ba1-08e63db50b47" providerId="ADAL" clId="{E094A0D3-9008-D44F-B23F-E71F39C2BDEC}" dt="2021-01-27T05:24:35.188" v="376" actId="478"/>
          <ac:spMkLst>
            <pc:docMk/>
            <pc:sldMk cId="1659983766" sldId="554"/>
            <ac:spMk id="13" creationId="{00000000-0000-0000-0000-000000000000}"/>
          </ac:spMkLst>
        </pc:spChg>
        <pc:spChg chg="del mod">
          <ac:chgData name="Zhao Jin" userId="cd05a825-544c-438a-9ba1-08e63db50b47" providerId="ADAL" clId="{E094A0D3-9008-D44F-B23F-E71F39C2BDEC}" dt="2021-01-27T05:27:49.217" v="613" actId="478"/>
          <ac:spMkLst>
            <pc:docMk/>
            <pc:sldMk cId="1659983766" sldId="554"/>
            <ac:spMk id="14" creationId="{00000000-0000-0000-0000-000000000000}"/>
          </ac:spMkLst>
        </pc:spChg>
        <pc:spChg chg="del">
          <ac:chgData name="Zhao Jin" userId="cd05a825-544c-438a-9ba1-08e63db50b47" providerId="ADAL" clId="{E094A0D3-9008-D44F-B23F-E71F39C2BDEC}" dt="2021-01-27T05:24:33.113" v="375" actId="478"/>
          <ac:spMkLst>
            <pc:docMk/>
            <pc:sldMk cId="1659983766" sldId="554"/>
            <ac:spMk id="15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37:50.456" v="1042" actId="1035"/>
          <ac:spMkLst>
            <pc:docMk/>
            <pc:sldMk cId="1659983766" sldId="554"/>
            <ac:spMk id="16" creationId="{00000000-0000-0000-0000-000000000000}"/>
          </ac:spMkLst>
        </pc:spChg>
        <pc:spChg chg="del">
          <ac:chgData name="Zhao Jin" userId="cd05a825-544c-438a-9ba1-08e63db50b47" providerId="ADAL" clId="{E094A0D3-9008-D44F-B23F-E71F39C2BDEC}" dt="2021-01-27T05:24:46.336" v="382" actId="478"/>
          <ac:spMkLst>
            <pc:docMk/>
            <pc:sldMk cId="1659983766" sldId="554"/>
            <ac:spMk id="17" creationId="{00000000-0000-0000-0000-000000000000}"/>
          </ac:spMkLst>
        </pc:spChg>
        <pc:spChg chg="del">
          <ac:chgData name="Zhao Jin" userId="cd05a825-544c-438a-9ba1-08e63db50b47" providerId="ADAL" clId="{E094A0D3-9008-D44F-B23F-E71F39C2BDEC}" dt="2021-01-27T05:24:41.620" v="380" actId="478"/>
          <ac:spMkLst>
            <pc:docMk/>
            <pc:sldMk cId="1659983766" sldId="554"/>
            <ac:spMk id="18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31:04.899" v="719" actId="20577"/>
          <ac:spMkLst>
            <pc:docMk/>
            <pc:sldMk cId="1659983766" sldId="554"/>
            <ac:spMk id="34" creationId="{00000000-0000-0000-0000-000000000000}"/>
          </ac:spMkLst>
        </pc:spChg>
        <pc:spChg chg="del mod">
          <ac:chgData name="Zhao Jin" userId="cd05a825-544c-438a-9ba1-08e63db50b47" providerId="ADAL" clId="{E094A0D3-9008-D44F-B23F-E71F39C2BDEC}" dt="2021-01-27T05:24:40.087" v="379" actId="478"/>
          <ac:spMkLst>
            <pc:docMk/>
            <pc:sldMk cId="1659983766" sldId="554"/>
            <ac:spMk id="48" creationId="{00000000-0000-0000-0000-000000000000}"/>
          </ac:spMkLst>
        </pc:spChg>
        <pc:spChg chg="add mod">
          <ac:chgData name="Zhao Jin" userId="cd05a825-544c-438a-9ba1-08e63db50b47" providerId="ADAL" clId="{E094A0D3-9008-D44F-B23F-E71F39C2BDEC}" dt="2021-01-27T05:35:32.267" v="828" actId="1035"/>
          <ac:spMkLst>
            <pc:docMk/>
            <pc:sldMk cId="1659983766" sldId="554"/>
            <ac:spMk id="49" creationId="{21EEE82A-4DB6-1D4F-9A03-5951F440FE93}"/>
          </ac:spMkLst>
        </pc:spChg>
        <pc:spChg chg="add mod">
          <ac:chgData name="Zhao Jin" userId="cd05a825-544c-438a-9ba1-08e63db50b47" providerId="ADAL" clId="{E094A0D3-9008-D44F-B23F-E71F39C2BDEC}" dt="2021-01-27T05:37:45.636" v="1033" actId="139"/>
          <ac:spMkLst>
            <pc:docMk/>
            <pc:sldMk cId="1659983766" sldId="554"/>
            <ac:spMk id="50" creationId="{6A68E681-1A88-9040-8F49-07716663CAA5}"/>
          </ac:spMkLst>
        </pc:spChg>
        <pc:spChg chg="mod">
          <ac:chgData name="Zhao Jin" userId="cd05a825-544c-438a-9ba1-08e63db50b47" providerId="ADAL" clId="{E094A0D3-9008-D44F-B23F-E71F39C2BDEC}" dt="2021-01-27T05:24:26.093" v="374" actId="20577"/>
          <ac:spMkLst>
            <pc:docMk/>
            <pc:sldMk cId="1659983766" sldId="554"/>
            <ac:spMk id="14338" creationId="{00000000-0000-0000-0000-000000000000}"/>
          </ac:spMkLst>
        </pc:spChg>
        <pc:grpChg chg="del">
          <ac:chgData name="Zhao Jin" userId="cd05a825-544c-438a-9ba1-08e63db50b47" providerId="ADAL" clId="{E094A0D3-9008-D44F-B23F-E71F39C2BDEC}" dt="2021-01-27T05:24:36.894" v="377" actId="478"/>
          <ac:grpSpMkLst>
            <pc:docMk/>
            <pc:sldMk cId="1659983766" sldId="554"/>
            <ac:grpSpMk id="19" creationId="{00000000-0000-0000-0000-000000000000}"/>
          </ac:grpSpMkLst>
        </pc:grpChg>
        <pc:grpChg chg="mod">
          <ac:chgData name="Zhao Jin" userId="cd05a825-544c-438a-9ba1-08e63db50b47" providerId="ADAL" clId="{E094A0D3-9008-D44F-B23F-E71F39C2BDEC}" dt="2021-01-27T05:36:20.397" v="880" actId="1076"/>
          <ac:grpSpMkLst>
            <pc:docMk/>
            <pc:sldMk cId="1659983766" sldId="554"/>
            <ac:grpSpMk id="31" creationId="{00000000-0000-0000-0000-000000000000}"/>
          </ac:grpSpMkLst>
        </pc:grpChg>
        <pc:cxnChg chg="mod">
          <ac:chgData name="Zhao Jin" userId="cd05a825-544c-438a-9ba1-08e63db50b47" providerId="ADAL" clId="{E094A0D3-9008-D44F-B23F-E71F39C2BDEC}" dt="2021-01-27T05:24:36.894" v="377" actId="478"/>
          <ac:cxnSpMkLst>
            <pc:docMk/>
            <pc:sldMk cId="1659983766" sldId="554"/>
            <ac:cxnSpMk id="21" creationId="{00000000-0000-0000-0000-000000000000}"/>
          </ac:cxnSpMkLst>
        </pc:cxnChg>
        <pc:cxnChg chg="mod">
          <ac:chgData name="Zhao Jin" userId="cd05a825-544c-438a-9ba1-08e63db50b47" providerId="ADAL" clId="{E094A0D3-9008-D44F-B23F-E71F39C2BDEC}" dt="2021-01-27T05:24:36.894" v="377" actId="478"/>
          <ac:cxnSpMkLst>
            <pc:docMk/>
            <pc:sldMk cId="1659983766" sldId="554"/>
            <ac:cxnSpMk id="23" creationId="{00000000-0000-0000-0000-000000000000}"/>
          </ac:cxnSpMkLst>
        </pc:cxnChg>
        <pc:cxnChg chg="mod">
          <ac:chgData name="Zhao Jin" userId="cd05a825-544c-438a-9ba1-08e63db50b47" providerId="ADAL" clId="{E094A0D3-9008-D44F-B23F-E71F39C2BDEC}" dt="2021-01-27T05:24:36.894" v="377" actId="478"/>
          <ac:cxnSpMkLst>
            <pc:docMk/>
            <pc:sldMk cId="1659983766" sldId="554"/>
            <ac:cxnSpMk id="28" creationId="{00000000-0000-0000-0000-000000000000}"/>
          </ac:cxnSpMkLst>
        </pc:cxnChg>
        <pc:cxnChg chg="mod">
          <ac:chgData name="Zhao Jin" userId="cd05a825-544c-438a-9ba1-08e63db50b47" providerId="ADAL" clId="{E094A0D3-9008-D44F-B23F-E71F39C2BDEC}" dt="2021-01-27T05:24:36.894" v="377" actId="478"/>
          <ac:cxnSpMkLst>
            <pc:docMk/>
            <pc:sldMk cId="1659983766" sldId="554"/>
            <ac:cxnSpMk id="29" creationId="{00000000-0000-0000-0000-000000000000}"/>
          </ac:cxnSpMkLst>
        </pc:cxnChg>
        <pc:cxnChg chg="mod">
          <ac:chgData name="Zhao Jin" userId="cd05a825-544c-438a-9ba1-08e63db50b47" providerId="ADAL" clId="{E094A0D3-9008-D44F-B23F-E71F39C2BDEC}" dt="2021-01-27T05:30:33.903" v="698" actId="14100"/>
          <ac:cxnSpMkLst>
            <pc:docMk/>
            <pc:sldMk cId="1659983766" sldId="554"/>
            <ac:cxnSpMk id="40" creationId="{00000000-0000-0000-0000-000000000000}"/>
          </ac:cxnSpMkLst>
        </pc:cxnChg>
      </pc:sldChg>
      <pc:sldChg chg="addSp delSp modSp add">
        <pc:chgData name="Zhao Jin" userId="cd05a825-544c-438a-9ba1-08e63db50b47" providerId="ADAL" clId="{E094A0D3-9008-D44F-B23F-E71F39C2BDEC}" dt="2021-01-27T05:44:46" v="1434" actId="207"/>
        <pc:sldMkLst>
          <pc:docMk/>
          <pc:sldMk cId="1268238251" sldId="555"/>
        </pc:sldMkLst>
        <pc:spChg chg="del">
          <ac:chgData name="Zhao Jin" userId="cd05a825-544c-438a-9ba1-08e63db50b47" providerId="ADAL" clId="{E094A0D3-9008-D44F-B23F-E71F39C2BDEC}" dt="2021-01-27T05:35:16.592" v="820" actId="478"/>
          <ac:spMkLst>
            <pc:docMk/>
            <pc:sldMk cId="1268238251" sldId="555"/>
            <ac:spMk id="16" creationId="{00000000-0000-0000-0000-000000000000}"/>
          </ac:spMkLst>
        </pc:spChg>
        <pc:spChg chg="add mod">
          <ac:chgData name="Zhao Jin" userId="cd05a825-544c-438a-9ba1-08e63db50b47" providerId="ADAL" clId="{E094A0D3-9008-D44F-B23F-E71F39C2BDEC}" dt="2021-01-27T05:44:46" v="1434" actId="207"/>
          <ac:spMkLst>
            <pc:docMk/>
            <pc:sldMk cId="1268238251" sldId="555"/>
            <ac:spMk id="25" creationId="{F43FC8C1-7270-804E-9F1F-0B4AED0CEA28}"/>
          </ac:spMkLst>
        </pc:spChg>
        <pc:spChg chg="add mod">
          <ac:chgData name="Zhao Jin" userId="cd05a825-544c-438a-9ba1-08e63db50b47" providerId="ADAL" clId="{E094A0D3-9008-D44F-B23F-E71F39C2BDEC}" dt="2021-01-27T05:44:16.318" v="1429" actId="14100"/>
          <ac:spMkLst>
            <pc:docMk/>
            <pc:sldMk cId="1268238251" sldId="555"/>
            <ac:spMk id="26" creationId="{D54C351E-DA02-A443-8515-857077895051}"/>
          </ac:spMkLst>
        </pc:spChg>
        <pc:spChg chg="add mod">
          <ac:chgData name="Zhao Jin" userId="cd05a825-544c-438a-9ba1-08e63db50b47" providerId="ADAL" clId="{E094A0D3-9008-D44F-B23F-E71F39C2BDEC}" dt="2021-01-27T05:41:58.527" v="1301" actId="1036"/>
          <ac:spMkLst>
            <pc:docMk/>
            <pc:sldMk cId="1268238251" sldId="555"/>
            <ac:spMk id="27" creationId="{367D5355-0C55-2E48-9F4B-AB4FC9100A05}"/>
          </ac:spMkLst>
        </pc:spChg>
        <pc:spChg chg="add del mod">
          <ac:chgData name="Zhao Jin" userId="cd05a825-544c-438a-9ba1-08e63db50b47" providerId="ADAL" clId="{E094A0D3-9008-D44F-B23F-E71F39C2BDEC}" dt="2021-01-27T05:40:51.648" v="1180"/>
          <ac:spMkLst>
            <pc:docMk/>
            <pc:sldMk cId="1268238251" sldId="555"/>
            <ac:spMk id="28" creationId="{EE887C52-B868-F041-B2F3-E77854181B5E}"/>
          </ac:spMkLst>
        </pc:spChg>
        <pc:spChg chg="mod">
          <ac:chgData name="Zhao Jin" userId="cd05a825-544c-438a-9ba1-08e63db50b47" providerId="ADAL" clId="{E094A0D3-9008-D44F-B23F-E71F39C2BDEC}" dt="2021-01-27T05:44:00.171" v="1425" actId="14100"/>
          <ac:spMkLst>
            <pc:docMk/>
            <pc:sldMk cId="1268238251" sldId="555"/>
            <ac:spMk id="49" creationId="{21EEE82A-4DB6-1D4F-9A03-5951F440FE93}"/>
          </ac:spMkLst>
        </pc:spChg>
        <pc:grpChg chg="del">
          <ac:chgData name="Zhao Jin" userId="cd05a825-544c-438a-9ba1-08e63db50b47" providerId="ADAL" clId="{E094A0D3-9008-D44F-B23F-E71F39C2BDEC}" dt="2021-01-27T05:35:18.480" v="821" actId="478"/>
          <ac:grpSpMkLst>
            <pc:docMk/>
            <pc:sldMk cId="1268238251" sldId="555"/>
            <ac:grpSpMk id="31" creationId="{00000000-0000-0000-0000-000000000000}"/>
          </ac:grpSpMkLst>
        </pc:grpChg>
        <pc:cxnChg chg="mod">
          <ac:chgData name="Zhao Jin" userId="cd05a825-544c-438a-9ba1-08e63db50b47" providerId="ADAL" clId="{E094A0D3-9008-D44F-B23F-E71F39C2BDEC}" dt="2021-01-27T05:35:18.480" v="821" actId="478"/>
          <ac:cxnSpMkLst>
            <pc:docMk/>
            <pc:sldMk cId="1268238251" sldId="555"/>
            <ac:cxnSpMk id="33" creationId="{00000000-0000-0000-0000-000000000000}"/>
          </ac:cxnSpMkLst>
        </pc:cxnChg>
      </pc:sldChg>
      <pc:sldMasterChg chg="modSp modSldLayout">
        <pc:chgData name="Zhao Jin" userId="cd05a825-544c-438a-9ba1-08e63db50b47" providerId="ADAL" clId="{E094A0D3-9008-D44F-B23F-E71F39C2BDEC}" dt="2021-01-27T04:58:20.523" v="47"/>
        <pc:sldMasterMkLst>
          <pc:docMk/>
          <pc:sldMasterMk cId="0" sldId="2147485087"/>
        </pc:sldMaster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asterMk cId="0" sldId="2147485087"/>
            <ac:spMk id="6" creationId="{00000000-0000-0000-0000-000000000000}"/>
          </ac:spMkLst>
        </pc:sp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88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88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89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89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0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0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1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1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2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2"/>
              <ac:spMk id="9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3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3"/>
              <ac:spMk id="5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4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4"/>
              <ac:spMk id="4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5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5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6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6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7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7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8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8"/>
              <ac:spMk id="6" creationId="{00000000-0000-0000-0000-000000000000}"/>
            </ac:spMkLst>
          </pc:spChg>
        </pc:sldLayoutChg>
      </pc:sldMasterChg>
    </pc:docChg>
  </pc:docChgLst>
  <pc:docChgLst>
    <pc:chgData name="Zhao Jin" userId="cd05a825-544c-438a-9ba1-08e63db50b47" providerId="ADAL" clId="{B1F7CFED-A664-443A-A173-5DFC1A50598C}"/>
    <pc:docChg chg="undo custSel addSld delSld modSld sldOrd">
      <pc:chgData name="Zhao Jin" userId="cd05a825-544c-438a-9ba1-08e63db50b47" providerId="ADAL" clId="{B1F7CFED-A664-443A-A173-5DFC1A50598C}" dt="2021-01-27T11:27:42.250" v="3304" actId="20577"/>
      <pc:docMkLst>
        <pc:docMk/>
      </pc:docMkLst>
      <pc:sldChg chg="modSp mod">
        <pc:chgData name="Zhao Jin" userId="cd05a825-544c-438a-9ba1-08e63db50b47" providerId="ADAL" clId="{B1F7CFED-A664-443A-A173-5DFC1A50598C}" dt="2021-01-27T08:47:23.481" v="3299" actId="20577"/>
        <pc:sldMkLst>
          <pc:docMk/>
          <pc:sldMk cId="2438607696" sldId="468"/>
        </pc:sldMkLst>
        <pc:spChg chg="mod">
          <ac:chgData name="Zhao Jin" userId="cd05a825-544c-438a-9ba1-08e63db50b47" providerId="ADAL" clId="{B1F7CFED-A664-443A-A173-5DFC1A50598C}" dt="2021-01-27T08:47:23.481" v="3299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del">
        <pc:chgData name="Zhao Jin" userId="cd05a825-544c-438a-9ba1-08e63db50b47" providerId="ADAL" clId="{B1F7CFED-A664-443A-A173-5DFC1A50598C}" dt="2021-01-27T07:50:44.942" v="2858" actId="47"/>
        <pc:sldMkLst>
          <pc:docMk/>
          <pc:sldMk cId="1311126165" sldId="485"/>
        </pc:sldMkLst>
      </pc:sldChg>
      <pc:sldChg chg="delSp modSp mod">
        <pc:chgData name="Zhao Jin" userId="cd05a825-544c-438a-9ba1-08e63db50b47" providerId="ADAL" clId="{B1F7CFED-A664-443A-A173-5DFC1A50598C}" dt="2021-01-27T08:43:28.344" v="3236"/>
        <pc:sldMkLst>
          <pc:docMk/>
          <pc:sldMk cId="3792232794" sldId="504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3792232794" sldId="504"/>
            <ac:spMk id="7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7:51:06.537" v="2865" actId="478"/>
          <ac:spMkLst>
            <pc:docMk/>
            <pc:sldMk cId="3792232794" sldId="504"/>
            <ac:spMk id="14340" creationId="{00000000-0000-0000-0000-000000000000}"/>
          </ac:spMkLst>
        </pc:spChg>
      </pc:sldChg>
      <pc:sldChg chg="del">
        <pc:chgData name="Zhao Jin" userId="cd05a825-544c-438a-9ba1-08e63db50b47" providerId="ADAL" clId="{B1F7CFED-A664-443A-A173-5DFC1A50598C}" dt="2021-01-27T07:50:44.942" v="2858" actId="47"/>
        <pc:sldMkLst>
          <pc:docMk/>
          <pc:sldMk cId="681224785" sldId="531"/>
        </pc:sldMkLst>
      </pc:sldChg>
      <pc:sldChg chg="addSp delSp modSp add del mod modAnim">
        <pc:chgData name="Zhao Jin" userId="cd05a825-544c-438a-9ba1-08e63db50b47" providerId="ADAL" clId="{B1F7CFED-A664-443A-A173-5DFC1A50598C}" dt="2021-01-27T07:44:47.950" v="2625" actId="2696"/>
        <pc:sldMkLst>
          <pc:docMk/>
          <pc:sldMk cId="375427509" sldId="545"/>
        </pc:sldMkLst>
        <pc:spChg chg="add mod">
          <ac:chgData name="Zhao Jin" userId="cd05a825-544c-438a-9ba1-08e63db50b47" providerId="ADAL" clId="{B1F7CFED-A664-443A-A173-5DFC1A50598C}" dt="2021-01-27T07:43:52.646" v="2620" actId="1076"/>
          <ac:spMkLst>
            <pc:docMk/>
            <pc:sldMk cId="375427509" sldId="545"/>
            <ac:spMk id="2" creationId="{E9A5D595-9C8F-4791-89EB-4A77CF886521}"/>
          </ac:spMkLst>
        </pc:spChg>
        <pc:spChg chg="mod">
          <ac:chgData name="Zhao Jin" userId="cd05a825-544c-438a-9ba1-08e63db50b47" providerId="ADAL" clId="{B1F7CFED-A664-443A-A173-5DFC1A50598C}" dt="2021-01-27T07:40:56.676" v="2395" actId="1038"/>
          <ac:spMkLst>
            <pc:docMk/>
            <pc:sldMk cId="375427509" sldId="545"/>
            <ac:spMk id="9" creationId="{00000000-0000-0000-0000-000000000000}"/>
          </ac:spMkLst>
        </pc:spChg>
        <pc:spChg chg="add del mod">
          <ac:chgData name="Zhao Jin" userId="cd05a825-544c-438a-9ba1-08e63db50b47" providerId="ADAL" clId="{B1F7CFED-A664-443A-A173-5DFC1A50598C}" dt="2021-01-27T07:41:30.878" v="2420" actId="478"/>
          <ac:spMkLst>
            <pc:docMk/>
            <pc:sldMk cId="375427509" sldId="545"/>
            <ac:spMk id="10" creationId="{B8A19F3D-8432-44D5-9DDD-CA0671559FFB}"/>
          </ac:spMkLst>
        </pc:spChg>
        <pc:spChg chg="add mod">
          <ac:chgData name="Zhao Jin" userId="cd05a825-544c-438a-9ba1-08e63db50b47" providerId="ADAL" clId="{B1F7CFED-A664-443A-A173-5DFC1A50598C}" dt="2021-01-27T07:43:23.111" v="2615" actId="207"/>
          <ac:spMkLst>
            <pc:docMk/>
            <pc:sldMk cId="375427509" sldId="545"/>
            <ac:spMk id="11" creationId="{BC839910-3DED-4F3B-ACBB-949AD3823840}"/>
          </ac:spMkLst>
        </pc:spChg>
        <pc:spChg chg="mod">
          <ac:chgData name="Zhao Jin" userId="cd05a825-544c-438a-9ba1-08e63db50b47" providerId="ADAL" clId="{B1F7CFED-A664-443A-A173-5DFC1A50598C}" dt="2021-01-27T07:42:29.047" v="2536" actId="20577"/>
          <ac:spMkLst>
            <pc:docMk/>
            <pc:sldMk cId="375427509" sldId="545"/>
            <ac:spMk id="14" creationId="{7016A8A5-E9D1-453F-88AF-4D42231AA134}"/>
          </ac:spMkLst>
        </pc:spChg>
      </pc:sldChg>
      <pc:sldChg chg="addSp delSp modSp add del mod delAnim modAnim">
        <pc:chgData name="Zhao Jin" userId="cd05a825-544c-438a-9ba1-08e63db50b47" providerId="ADAL" clId="{B1F7CFED-A664-443A-A173-5DFC1A50598C}" dt="2021-01-27T07:38:37.769" v="2178" actId="2696"/>
        <pc:sldMkLst>
          <pc:docMk/>
          <pc:sldMk cId="1899776498" sldId="545"/>
        </pc:sldMkLst>
        <pc:spChg chg="mod">
          <ac:chgData name="Zhao Jin" userId="cd05a825-544c-438a-9ba1-08e63db50b47" providerId="ADAL" clId="{B1F7CFED-A664-443A-A173-5DFC1A50598C}" dt="2021-01-27T07:28:31.984" v="1706" actId="20577"/>
          <ac:spMkLst>
            <pc:docMk/>
            <pc:sldMk cId="1899776498" sldId="545"/>
            <ac:spMk id="8" creationId="{00000000-0000-0000-0000-000000000000}"/>
          </ac:spMkLst>
        </pc:spChg>
        <pc:spChg chg="mod topLvl">
          <ac:chgData name="Zhao Jin" userId="cd05a825-544c-438a-9ba1-08e63db50b47" providerId="ADAL" clId="{B1F7CFED-A664-443A-A173-5DFC1A50598C}" dt="2021-01-27T07:37:00.919" v="2165" actId="1038"/>
          <ac:spMkLst>
            <pc:docMk/>
            <pc:sldMk cId="1899776498" sldId="545"/>
            <ac:spMk id="9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7:23:00.324" v="1525" actId="478"/>
          <ac:spMkLst>
            <pc:docMk/>
            <pc:sldMk cId="1899776498" sldId="545"/>
            <ac:spMk id="10" creationId="{00000000-0000-0000-0000-000000000000}"/>
          </ac:spMkLst>
        </pc:spChg>
        <pc:spChg chg="del topLvl">
          <ac:chgData name="Zhao Jin" userId="cd05a825-544c-438a-9ba1-08e63db50b47" providerId="ADAL" clId="{B1F7CFED-A664-443A-A173-5DFC1A50598C}" dt="2021-01-27T07:22:54.170" v="1523" actId="478"/>
          <ac:spMkLst>
            <pc:docMk/>
            <pc:sldMk cId="1899776498" sldId="545"/>
            <ac:spMk id="11" creationId="{00000000-0000-0000-0000-000000000000}"/>
          </ac:spMkLst>
        </pc:spChg>
        <pc:spChg chg="add del">
          <ac:chgData name="Zhao Jin" userId="cd05a825-544c-438a-9ba1-08e63db50b47" providerId="ADAL" clId="{B1F7CFED-A664-443A-A173-5DFC1A50598C}" dt="2021-01-27T07:23:33.583" v="1541" actId="22"/>
          <ac:spMkLst>
            <pc:docMk/>
            <pc:sldMk cId="1899776498" sldId="545"/>
            <ac:spMk id="13" creationId="{5970720F-9366-4804-AA45-49708743C511}"/>
          </ac:spMkLst>
        </pc:spChg>
        <pc:spChg chg="add mod">
          <ac:chgData name="Zhao Jin" userId="cd05a825-544c-438a-9ba1-08e63db50b47" providerId="ADAL" clId="{B1F7CFED-A664-443A-A173-5DFC1A50598C}" dt="2021-01-27T07:36:09.937" v="2130" actId="20578"/>
          <ac:spMkLst>
            <pc:docMk/>
            <pc:sldMk cId="1899776498" sldId="545"/>
            <ac:spMk id="14" creationId="{7016A8A5-E9D1-453F-88AF-4D42231AA134}"/>
          </ac:spMkLst>
        </pc:spChg>
        <pc:spChg chg="add del mod">
          <ac:chgData name="Zhao Jin" userId="cd05a825-544c-438a-9ba1-08e63db50b47" providerId="ADAL" clId="{B1F7CFED-A664-443A-A173-5DFC1A50598C}" dt="2021-01-27T07:38:36.083" v="2177" actId="478"/>
          <ac:spMkLst>
            <pc:docMk/>
            <pc:sldMk cId="1899776498" sldId="545"/>
            <ac:spMk id="15" creationId="{9BDB1968-85B8-431C-8282-873863DD0568}"/>
          </ac:spMkLst>
        </pc:spChg>
        <pc:spChg chg="mod">
          <ac:chgData name="Zhao Jin" userId="cd05a825-544c-438a-9ba1-08e63db50b47" providerId="ADAL" clId="{B1F7CFED-A664-443A-A173-5DFC1A50598C}" dt="2021-01-27T07:32:20.327" v="1938" actId="20577"/>
          <ac:spMkLst>
            <pc:docMk/>
            <pc:sldMk cId="1899776498" sldId="545"/>
            <ac:spMk id="14338" creationId="{00000000-0000-0000-0000-000000000000}"/>
          </ac:spMkLst>
        </pc:spChg>
        <pc:grpChg chg="del">
          <ac:chgData name="Zhao Jin" userId="cd05a825-544c-438a-9ba1-08e63db50b47" providerId="ADAL" clId="{B1F7CFED-A664-443A-A173-5DFC1A50598C}" dt="2021-01-27T07:22:54.170" v="1523" actId="478"/>
          <ac:grpSpMkLst>
            <pc:docMk/>
            <pc:sldMk cId="1899776498" sldId="545"/>
            <ac:grpSpMk id="2" creationId="{00000000-0000-0000-0000-000000000000}"/>
          </ac:grpSpMkLst>
        </pc:grpChg>
      </pc:sldChg>
      <pc:sldChg chg="addSp delSp modSp add del mod delAnim modAnim">
        <pc:chgData name="Zhao Jin" userId="cd05a825-544c-438a-9ba1-08e63db50b47" providerId="ADAL" clId="{B1F7CFED-A664-443A-A173-5DFC1A50598C}" dt="2021-01-27T08:38:52.330" v="2929" actId="2696"/>
        <pc:sldMkLst>
          <pc:docMk/>
          <pc:sldMk cId="3702084380" sldId="545"/>
        </pc:sldMkLst>
        <pc:spChg chg="del">
          <ac:chgData name="Zhao Jin" userId="cd05a825-544c-438a-9ba1-08e63db50b47" providerId="ADAL" clId="{B1F7CFED-A664-443A-A173-5DFC1A50598C}" dt="2021-01-27T07:46:02.987" v="2628" actId="478"/>
          <ac:spMkLst>
            <pc:docMk/>
            <pc:sldMk cId="3702084380" sldId="545"/>
            <ac:spMk id="2" creationId="{E9A5D595-9C8F-4791-89EB-4A77CF886521}"/>
          </ac:spMkLst>
        </pc:spChg>
        <pc:spChg chg="del">
          <ac:chgData name="Zhao Jin" userId="cd05a825-544c-438a-9ba1-08e63db50b47" providerId="ADAL" clId="{B1F7CFED-A664-443A-A173-5DFC1A50598C}" dt="2021-01-27T07:53:08.383" v="2927" actId="478"/>
          <ac:spMkLst>
            <pc:docMk/>
            <pc:sldMk cId="3702084380" sldId="545"/>
            <ac:spMk id="11" creationId="{BC839910-3DED-4F3B-ACBB-949AD3823840}"/>
          </ac:spMkLst>
        </pc:spChg>
        <pc:spChg chg="add del">
          <ac:chgData name="Zhao Jin" userId="cd05a825-544c-438a-9ba1-08e63db50b47" providerId="ADAL" clId="{B1F7CFED-A664-443A-A173-5DFC1A50598C}" dt="2021-01-27T07:46:37.466" v="2691" actId="478"/>
          <ac:spMkLst>
            <pc:docMk/>
            <pc:sldMk cId="3702084380" sldId="545"/>
            <ac:spMk id="14" creationId="{7016A8A5-E9D1-453F-88AF-4D42231AA134}"/>
          </ac:spMkLst>
        </pc:spChg>
        <pc:spChg chg="mod">
          <ac:chgData name="Zhao Jin" userId="cd05a825-544c-438a-9ba1-08e63db50b47" providerId="ADAL" clId="{B1F7CFED-A664-443A-A173-5DFC1A50598C}" dt="2021-01-27T07:46:32.619" v="2689" actId="20577"/>
          <ac:spMkLst>
            <pc:docMk/>
            <pc:sldMk cId="3702084380" sldId="545"/>
            <ac:spMk id="14338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8:38:28.864" v="2928" actId="478"/>
          <ac:spMkLst>
            <pc:docMk/>
            <pc:sldMk cId="3702084380" sldId="545"/>
            <ac:spMk id="14340" creationId="{00000000-0000-0000-0000-000000000000}"/>
          </ac:spMkLst>
        </pc:spChg>
      </pc:sldChg>
      <pc:sldChg chg="modSp add mod">
        <pc:chgData name="Zhao Jin" userId="cd05a825-544c-438a-9ba1-08e63db50b47" providerId="ADAL" clId="{B1F7CFED-A664-443A-A173-5DFC1A50598C}" dt="2021-01-27T11:27:42.250" v="3304" actId="20577"/>
        <pc:sldMkLst>
          <pc:docMk/>
          <pc:sldMk cId="4228901100" sldId="545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4228901100" sldId="545"/>
            <ac:spMk id="7" creationId="{00000000-0000-0000-0000-000000000000}"/>
          </ac:spMkLst>
        </pc:spChg>
        <pc:spChg chg="mod">
          <ac:chgData name="Zhao Jin" userId="cd05a825-544c-438a-9ba1-08e63db50b47" providerId="ADAL" clId="{B1F7CFED-A664-443A-A173-5DFC1A50598C}" dt="2021-01-27T11:27:42.250" v="3304" actId="20577"/>
          <ac:spMkLst>
            <pc:docMk/>
            <pc:sldMk cId="4228901100" sldId="545"/>
            <ac:spMk id="8" creationId="{00000000-0000-0000-0000-000000000000}"/>
          </ac:spMkLst>
        </pc:spChg>
      </pc:sldChg>
      <pc:sldChg chg="delSp modSp mod">
        <pc:chgData name="Zhao Jin" userId="cd05a825-544c-438a-9ba1-08e63db50b47" providerId="ADAL" clId="{B1F7CFED-A664-443A-A173-5DFC1A50598C}" dt="2021-01-27T08:43:28.344" v="3236"/>
        <pc:sldMkLst>
          <pc:docMk/>
          <pc:sldMk cId="4225956616" sldId="546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4225956616" sldId="546"/>
            <ac:spMk id="7" creationId="{00000000-0000-0000-0000-000000000000}"/>
          </ac:spMkLst>
        </pc:spChg>
        <pc:spChg chg="del mod">
          <ac:chgData name="Zhao Jin" userId="cd05a825-544c-438a-9ba1-08e63db50b47" providerId="ADAL" clId="{B1F7CFED-A664-443A-A173-5DFC1A50598C}" dt="2021-01-27T07:50:50.677" v="2860" actId="478"/>
          <ac:spMkLst>
            <pc:docMk/>
            <pc:sldMk cId="4225956616" sldId="546"/>
            <ac:spMk id="14340" creationId="{00000000-0000-0000-0000-000000000000}"/>
          </ac:spMkLst>
        </pc:spChg>
      </pc:sldChg>
      <pc:sldChg chg="addSp delSp modSp mod">
        <pc:chgData name="Zhao Jin" userId="cd05a825-544c-438a-9ba1-08e63db50b47" providerId="ADAL" clId="{B1F7CFED-A664-443A-A173-5DFC1A50598C}" dt="2021-01-27T07:01:43.927" v="726" actId="207"/>
        <pc:sldMkLst>
          <pc:docMk/>
          <pc:sldMk cId="1617257579" sldId="548"/>
        </pc:sldMkLst>
        <pc:spChg chg="add del">
          <ac:chgData name="Zhao Jin" userId="cd05a825-544c-438a-9ba1-08e63db50b47" providerId="ADAL" clId="{B1F7CFED-A664-443A-A173-5DFC1A50598C}" dt="2021-01-27T06:57:25.932" v="430" actId="11529"/>
          <ac:spMkLst>
            <pc:docMk/>
            <pc:sldMk cId="1617257579" sldId="548"/>
            <ac:spMk id="3" creationId="{25B75977-5F8C-4BDE-914A-120DA8BB1667}"/>
          </ac:spMkLst>
        </pc:spChg>
        <pc:spChg chg="add del mod">
          <ac:chgData name="Zhao Jin" userId="cd05a825-544c-438a-9ba1-08e63db50b47" providerId="ADAL" clId="{B1F7CFED-A664-443A-A173-5DFC1A50598C}" dt="2021-01-27T06:58:03.563" v="515" actId="478"/>
          <ac:spMkLst>
            <pc:docMk/>
            <pc:sldMk cId="1617257579" sldId="548"/>
            <ac:spMk id="4" creationId="{2C2FF42B-F3E2-4542-94AE-860A7F4C5AE8}"/>
          </ac:spMkLst>
        </pc:spChg>
        <pc:spChg chg="mod">
          <ac:chgData name="Zhao Jin" userId="cd05a825-544c-438a-9ba1-08e63db50b47" providerId="ADAL" clId="{B1F7CFED-A664-443A-A173-5DFC1A50598C}" dt="2021-01-27T06:51:06.068" v="286" actId="403"/>
          <ac:spMkLst>
            <pc:docMk/>
            <pc:sldMk cId="1617257579" sldId="548"/>
            <ac:spMk id="8" creationId="{00000000-0000-0000-0000-000000000000}"/>
          </ac:spMkLst>
        </pc:spChg>
        <pc:spChg chg="del mod">
          <ac:chgData name="Zhao Jin" userId="cd05a825-544c-438a-9ba1-08e63db50b47" providerId="ADAL" clId="{B1F7CFED-A664-443A-A173-5DFC1A50598C}" dt="2021-01-27T06:55:07.454" v="395" actId="478"/>
          <ac:spMkLst>
            <pc:docMk/>
            <pc:sldMk cId="1617257579" sldId="548"/>
            <ac:spMk id="9" creationId="{00000000-0000-0000-0000-000000000000}"/>
          </ac:spMkLst>
        </pc:spChg>
        <pc:spChg chg="add mod">
          <ac:chgData name="Zhao Jin" userId="cd05a825-544c-438a-9ba1-08e63db50b47" providerId="ADAL" clId="{B1F7CFED-A664-443A-A173-5DFC1A50598C}" dt="2021-01-27T06:58:23.608" v="590" actId="1076"/>
          <ac:spMkLst>
            <pc:docMk/>
            <pc:sldMk cId="1617257579" sldId="548"/>
            <ac:spMk id="11" creationId="{A4A511B3-0BFF-4C82-BF52-5B85A1891528}"/>
          </ac:spMkLst>
        </pc:spChg>
        <pc:spChg chg="add mod">
          <ac:chgData name="Zhao Jin" userId="cd05a825-544c-438a-9ba1-08e63db50b47" providerId="ADAL" clId="{B1F7CFED-A664-443A-A173-5DFC1A50598C}" dt="2021-01-27T06:59:40.363" v="634" actId="1076"/>
          <ac:spMkLst>
            <pc:docMk/>
            <pc:sldMk cId="1617257579" sldId="548"/>
            <ac:spMk id="13" creationId="{F65000D4-8068-4B6E-B9A4-D88802072D9E}"/>
          </ac:spMkLst>
        </pc:spChg>
        <pc:spChg chg="mod">
          <ac:chgData name="Zhao Jin" userId="cd05a825-544c-438a-9ba1-08e63db50b47" providerId="ADAL" clId="{B1F7CFED-A664-443A-A173-5DFC1A50598C}" dt="2021-01-27T06:49:16.978" v="171" actId="313"/>
          <ac:spMkLst>
            <pc:docMk/>
            <pc:sldMk cId="1617257579" sldId="548"/>
            <ac:spMk id="14338" creationId="{00000000-0000-0000-0000-000000000000}"/>
          </ac:spMkLst>
        </pc:spChg>
        <pc:graphicFrameChg chg="add mod modGraphic">
          <ac:chgData name="Zhao Jin" userId="cd05a825-544c-438a-9ba1-08e63db50b47" providerId="ADAL" clId="{B1F7CFED-A664-443A-A173-5DFC1A50598C}" dt="2021-01-27T07:01:43.927" v="726" actId="207"/>
          <ac:graphicFrameMkLst>
            <pc:docMk/>
            <pc:sldMk cId="1617257579" sldId="548"/>
            <ac:graphicFrameMk id="2" creationId="{426125AF-2C98-4B25-8E18-D82777859E86}"/>
          </ac:graphicFrameMkLst>
        </pc:graphicFrameChg>
        <pc:graphicFrameChg chg="add mod modGraphic">
          <ac:chgData name="Zhao Jin" userId="cd05a825-544c-438a-9ba1-08e63db50b47" providerId="ADAL" clId="{B1F7CFED-A664-443A-A173-5DFC1A50598C}" dt="2021-01-27T07:01:40.317" v="725" actId="207"/>
          <ac:graphicFrameMkLst>
            <pc:docMk/>
            <pc:sldMk cId="1617257579" sldId="548"/>
            <ac:graphicFrameMk id="10" creationId="{9C421041-2210-4121-91BC-BD8BDCC5C1CA}"/>
          </ac:graphicFrameMkLst>
        </pc:graphicFrameChg>
      </pc:sldChg>
      <pc:sldChg chg="del">
        <pc:chgData name="Zhao Jin" userId="cd05a825-544c-438a-9ba1-08e63db50b47" providerId="ADAL" clId="{B1F7CFED-A664-443A-A173-5DFC1A50598C}" dt="2021-01-27T07:50:44.942" v="2858" actId="47"/>
        <pc:sldMkLst>
          <pc:docMk/>
          <pc:sldMk cId="3394924879" sldId="549"/>
        </pc:sldMkLst>
      </pc:sldChg>
      <pc:sldChg chg="del">
        <pc:chgData name="Zhao Jin" userId="cd05a825-544c-438a-9ba1-08e63db50b47" providerId="ADAL" clId="{B1F7CFED-A664-443A-A173-5DFC1A50598C}" dt="2021-01-27T07:50:44.942" v="2858" actId="47"/>
        <pc:sldMkLst>
          <pc:docMk/>
          <pc:sldMk cId="784668950" sldId="550"/>
        </pc:sldMkLst>
      </pc:sldChg>
      <pc:sldChg chg="delSp modSp mod">
        <pc:chgData name="Zhao Jin" userId="cd05a825-544c-438a-9ba1-08e63db50b47" providerId="ADAL" clId="{B1F7CFED-A664-443A-A173-5DFC1A50598C}" dt="2021-01-27T08:43:28.344" v="3236"/>
        <pc:sldMkLst>
          <pc:docMk/>
          <pc:sldMk cId="3422194935" sldId="552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3422194935" sldId="552"/>
            <ac:spMk id="7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7:50:52.012" v="2861" actId="478"/>
          <ac:spMkLst>
            <pc:docMk/>
            <pc:sldMk cId="3422194935" sldId="552"/>
            <ac:spMk id="14340" creationId="{00000000-0000-0000-0000-000000000000}"/>
          </ac:spMkLst>
        </pc:spChg>
      </pc:sldChg>
      <pc:sldChg chg="delSp modSp mod">
        <pc:chgData name="Zhao Jin" userId="cd05a825-544c-438a-9ba1-08e63db50b47" providerId="ADAL" clId="{B1F7CFED-A664-443A-A173-5DFC1A50598C}" dt="2021-01-27T08:43:28.344" v="3236"/>
        <pc:sldMkLst>
          <pc:docMk/>
          <pc:sldMk cId="1427618944" sldId="553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1427618944" sldId="553"/>
            <ac:spMk id="7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7:50:53.822" v="2862" actId="478"/>
          <ac:spMkLst>
            <pc:docMk/>
            <pc:sldMk cId="1427618944" sldId="553"/>
            <ac:spMk id="14340" creationId="{00000000-0000-0000-0000-000000000000}"/>
          </ac:spMkLst>
        </pc:spChg>
      </pc:sldChg>
      <pc:sldChg chg="delSp modSp mod">
        <pc:chgData name="Zhao Jin" userId="cd05a825-544c-438a-9ba1-08e63db50b47" providerId="ADAL" clId="{B1F7CFED-A664-443A-A173-5DFC1A50598C}" dt="2021-01-27T08:43:28.344" v="3236"/>
        <pc:sldMkLst>
          <pc:docMk/>
          <pc:sldMk cId="1659983766" sldId="554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1659983766" sldId="554"/>
            <ac:spMk id="7" creationId="{00000000-0000-0000-0000-000000000000}"/>
          </ac:spMkLst>
        </pc:spChg>
        <pc:spChg chg="mod">
          <ac:chgData name="Zhao Jin" userId="cd05a825-544c-438a-9ba1-08e63db50b47" providerId="ADAL" clId="{B1F7CFED-A664-443A-A173-5DFC1A50598C}" dt="2021-01-27T06:40:39.463" v="4" actId="20577"/>
          <ac:spMkLst>
            <pc:docMk/>
            <pc:sldMk cId="1659983766" sldId="554"/>
            <ac:spMk id="49" creationId="{21EEE82A-4DB6-1D4F-9A03-5951F440FE93}"/>
          </ac:spMkLst>
        </pc:spChg>
        <pc:spChg chg="mod">
          <ac:chgData name="Zhao Jin" userId="cd05a825-544c-438a-9ba1-08e63db50b47" providerId="ADAL" clId="{B1F7CFED-A664-443A-A173-5DFC1A50598C}" dt="2021-01-27T07:49:14.913" v="2831" actId="1076"/>
          <ac:spMkLst>
            <pc:docMk/>
            <pc:sldMk cId="1659983766" sldId="554"/>
            <ac:spMk id="50" creationId="{6A68E681-1A88-9040-8F49-07716663CAA5}"/>
          </ac:spMkLst>
        </pc:spChg>
        <pc:spChg chg="mod">
          <ac:chgData name="Zhao Jin" userId="cd05a825-544c-438a-9ba1-08e63db50b47" providerId="ADAL" clId="{B1F7CFED-A664-443A-A173-5DFC1A50598C}" dt="2021-01-27T06:48:04.932" v="75" actId="6549"/>
          <ac:spMkLst>
            <pc:docMk/>
            <pc:sldMk cId="1659983766" sldId="554"/>
            <ac:spMk id="14338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7:50:55.076" v="2863" actId="478"/>
          <ac:spMkLst>
            <pc:docMk/>
            <pc:sldMk cId="1659983766" sldId="554"/>
            <ac:spMk id="14340" creationId="{00000000-0000-0000-0000-000000000000}"/>
          </ac:spMkLst>
        </pc:spChg>
      </pc:sldChg>
      <pc:sldChg chg="addSp delSp modSp mod">
        <pc:chgData name="Zhao Jin" userId="cd05a825-544c-438a-9ba1-08e63db50b47" providerId="ADAL" clId="{B1F7CFED-A664-443A-A173-5DFC1A50598C}" dt="2021-01-27T08:43:28.344" v="3236"/>
        <pc:sldMkLst>
          <pc:docMk/>
          <pc:sldMk cId="1268238251" sldId="555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1268238251" sldId="555"/>
            <ac:spMk id="7" creationId="{00000000-0000-0000-0000-000000000000}"/>
          </ac:spMkLst>
        </pc:spChg>
        <pc:spChg chg="add mod">
          <ac:chgData name="Zhao Jin" userId="cd05a825-544c-438a-9ba1-08e63db50b47" providerId="ADAL" clId="{B1F7CFED-A664-443A-A173-5DFC1A50598C}" dt="2021-01-27T08:41:03.484" v="2956" actId="20577"/>
          <ac:spMkLst>
            <pc:docMk/>
            <pc:sldMk cId="1268238251" sldId="555"/>
            <ac:spMk id="11" creationId="{2DB8C0DD-2610-48AA-A2F1-A9AE4DD922BA}"/>
          </ac:spMkLst>
        </pc:spChg>
        <pc:spChg chg="add mod">
          <ac:chgData name="Zhao Jin" userId="cd05a825-544c-438a-9ba1-08e63db50b47" providerId="ADAL" clId="{B1F7CFED-A664-443A-A173-5DFC1A50598C}" dt="2021-01-27T08:42:28.113" v="3230" actId="1076"/>
          <ac:spMkLst>
            <pc:docMk/>
            <pc:sldMk cId="1268238251" sldId="555"/>
            <ac:spMk id="13" creationId="{972B1E9B-C6E8-4DE8-871E-C214A3D77F45}"/>
          </ac:spMkLst>
        </pc:spChg>
        <pc:spChg chg="mod">
          <ac:chgData name="Zhao Jin" userId="cd05a825-544c-438a-9ba1-08e63db50b47" providerId="ADAL" clId="{B1F7CFED-A664-443A-A173-5DFC1A50598C}" dt="2021-01-27T08:42:07.396" v="3218" actId="1076"/>
          <ac:spMkLst>
            <pc:docMk/>
            <pc:sldMk cId="1268238251" sldId="555"/>
            <ac:spMk id="25" creationId="{F43FC8C1-7270-804E-9F1F-0B4AED0CEA28}"/>
          </ac:spMkLst>
        </pc:spChg>
        <pc:spChg chg="mod">
          <ac:chgData name="Zhao Jin" userId="cd05a825-544c-438a-9ba1-08e63db50b47" providerId="ADAL" clId="{B1F7CFED-A664-443A-A173-5DFC1A50598C}" dt="2021-01-27T06:41:29.448" v="68" actId="1036"/>
          <ac:spMkLst>
            <pc:docMk/>
            <pc:sldMk cId="1268238251" sldId="555"/>
            <ac:spMk id="26" creationId="{D54C351E-DA02-A443-8515-857077895051}"/>
          </ac:spMkLst>
        </pc:spChg>
        <pc:spChg chg="mod">
          <ac:chgData name="Zhao Jin" userId="cd05a825-544c-438a-9ba1-08e63db50b47" providerId="ADAL" clId="{B1F7CFED-A664-443A-A173-5DFC1A50598C}" dt="2021-01-27T08:42:36.548" v="3233" actId="14100"/>
          <ac:spMkLst>
            <pc:docMk/>
            <pc:sldMk cId="1268238251" sldId="555"/>
            <ac:spMk id="27" creationId="{367D5355-0C55-2E48-9F4B-AB4FC9100A05}"/>
          </ac:spMkLst>
        </pc:spChg>
        <pc:spChg chg="mod">
          <ac:chgData name="Zhao Jin" userId="cd05a825-544c-438a-9ba1-08e63db50b47" providerId="ADAL" clId="{B1F7CFED-A664-443A-A173-5DFC1A50598C}" dt="2021-01-27T06:41:19.701" v="20" actId="14100"/>
          <ac:spMkLst>
            <pc:docMk/>
            <pc:sldMk cId="1268238251" sldId="555"/>
            <ac:spMk id="49" creationId="{21EEE82A-4DB6-1D4F-9A03-5951F440FE93}"/>
          </ac:spMkLst>
        </pc:spChg>
        <pc:spChg chg="mod">
          <ac:chgData name="Zhao Jin" userId="cd05a825-544c-438a-9ba1-08e63db50b47" providerId="ADAL" clId="{B1F7CFED-A664-443A-A173-5DFC1A50598C}" dt="2021-01-27T06:48:09.050" v="77" actId="6549"/>
          <ac:spMkLst>
            <pc:docMk/>
            <pc:sldMk cId="1268238251" sldId="555"/>
            <ac:spMk id="14338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7:50:56.309" v="2864" actId="478"/>
          <ac:spMkLst>
            <pc:docMk/>
            <pc:sldMk cId="1268238251" sldId="555"/>
            <ac:spMk id="14340" creationId="{00000000-0000-0000-0000-000000000000}"/>
          </ac:spMkLst>
        </pc:spChg>
        <pc:picChg chg="add mod">
          <ac:chgData name="Zhao Jin" userId="cd05a825-544c-438a-9ba1-08e63db50b47" providerId="ADAL" clId="{B1F7CFED-A664-443A-A173-5DFC1A50598C}" dt="2021-01-27T06:41:55.260" v="70" actId="1076"/>
          <ac:picMkLst>
            <pc:docMk/>
            <pc:sldMk cId="1268238251" sldId="555"/>
            <ac:picMk id="10" creationId="{54864FA4-5498-40C2-AC55-7C820DE312A4}"/>
          </ac:picMkLst>
        </pc:picChg>
        <pc:picChg chg="add del mod">
          <ac:chgData name="Zhao Jin" userId="cd05a825-544c-438a-9ba1-08e63db50b47" providerId="ADAL" clId="{B1F7CFED-A664-443A-A173-5DFC1A50598C}" dt="2021-01-27T08:42:30.784" v="3231" actId="478"/>
          <ac:picMkLst>
            <pc:docMk/>
            <pc:sldMk cId="1268238251" sldId="555"/>
            <ac:picMk id="14" creationId="{06DAC04A-DB00-43B7-B28D-DAEF577685EF}"/>
          </ac:picMkLst>
        </pc:picChg>
      </pc:sldChg>
      <pc:sldChg chg="addSp delSp modSp add mod ord">
        <pc:chgData name="Zhao Jin" userId="cd05a825-544c-438a-9ba1-08e63db50b47" providerId="ADAL" clId="{B1F7CFED-A664-443A-A173-5DFC1A50598C}" dt="2021-01-27T07:08:25.449" v="1116" actId="207"/>
        <pc:sldMkLst>
          <pc:docMk/>
          <pc:sldMk cId="3990513599" sldId="556"/>
        </pc:sldMkLst>
        <pc:spChg chg="add del">
          <ac:chgData name="Zhao Jin" userId="cd05a825-544c-438a-9ba1-08e63db50b47" providerId="ADAL" clId="{B1F7CFED-A664-443A-A173-5DFC1A50598C}" dt="2021-01-27T06:56:10.472" v="407"/>
          <ac:spMkLst>
            <pc:docMk/>
            <pc:sldMk cId="3990513599" sldId="556"/>
            <ac:spMk id="3" creationId="{0A875857-CF74-416D-8252-06EE7DA458C4}"/>
          </ac:spMkLst>
        </pc:spChg>
        <pc:spChg chg="add del">
          <ac:chgData name="Zhao Jin" userId="cd05a825-544c-438a-9ba1-08e63db50b47" providerId="ADAL" clId="{B1F7CFED-A664-443A-A173-5DFC1A50598C}" dt="2021-01-27T06:56:12.519" v="409"/>
          <ac:spMkLst>
            <pc:docMk/>
            <pc:sldMk cId="3990513599" sldId="556"/>
            <ac:spMk id="4" creationId="{64F9D77D-5C03-4A5A-A9C6-EEE366FC782B}"/>
          </ac:spMkLst>
        </pc:spChg>
        <pc:spChg chg="mod">
          <ac:chgData name="Zhao Jin" userId="cd05a825-544c-438a-9ba1-08e63db50b47" providerId="ADAL" clId="{B1F7CFED-A664-443A-A173-5DFC1A50598C}" dt="2021-01-27T07:00:18.754" v="646" actId="1076"/>
          <ac:spMkLst>
            <pc:docMk/>
            <pc:sldMk cId="3990513599" sldId="556"/>
            <ac:spMk id="8" creationId="{00000000-0000-0000-0000-000000000000}"/>
          </ac:spMkLst>
        </pc:spChg>
        <pc:spChg chg="add mod">
          <ac:chgData name="Zhao Jin" userId="cd05a825-544c-438a-9ba1-08e63db50b47" providerId="ADAL" clId="{B1F7CFED-A664-443A-A173-5DFC1A50598C}" dt="2021-01-27T07:08:25.449" v="1116" actId="207"/>
          <ac:spMkLst>
            <pc:docMk/>
            <pc:sldMk cId="3990513599" sldId="556"/>
            <ac:spMk id="9" creationId="{279DD0F7-7371-46CC-B55A-367690ADD30F}"/>
          </ac:spMkLst>
        </pc:spChg>
        <pc:spChg chg="add mod">
          <ac:chgData name="Zhao Jin" userId="cd05a825-544c-438a-9ba1-08e63db50b47" providerId="ADAL" clId="{B1F7CFED-A664-443A-A173-5DFC1A50598C}" dt="2021-01-27T07:04:17.602" v="912" actId="14100"/>
          <ac:spMkLst>
            <pc:docMk/>
            <pc:sldMk cId="3990513599" sldId="556"/>
            <ac:spMk id="13" creationId="{83E77368-EFC8-43A5-9C2D-1D67480ABDD4}"/>
          </ac:spMkLst>
        </pc:spChg>
        <pc:spChg chg="add mod">
          <ac:chgData name="Zhao Jin" userId="cd05a825-544c-438a-9ba1-08e63db50b47" providerId="ADAL" clId="{B1F7CFED-A664-443A-A173-5DFC1A50598C}" dt="2021-01-27T07:05:16.894" v="1022" actId="5793"/>
          <ac:spMkLst>
            <pc:docMk/>
            <pc:sldMk cId="3990513599" sldId="556"/>
            <ac:spMk id="14" creationId="{160E7932-F8E1-47DC-A439-4EDAB1A0E116}"/>
          </ac:spMkLst>
        </pc:spChg>
        <pc:spChg chg="mod">
          <ac:chgData name="Zhao Jin" userId="cd05a825-544c-438a-9ba1-08e63db50b47" providerId="ADAL" clId="{B1F7CFED-A664-443A-A173-5DFC1A50598C}" dt="2021-01-27T07:05:28.456" v="1023"/>
          <ac:spMkLst>
            <pc:docMk/>
            <pc:sldMk cId="3990513599" sldId="556"/>
            <ac:spMk id="14338" creationId="{00000000-0000-0000-0000-000000000000}"/>
          </ac:spMkLst>
        </pc:spChg>
        <pc:graphicFrameChg chg="del">
          <ac:chgData name="Zhao Jin" userId="cd05a825-544c-438a-9ba1-08e63db50b47" providerId="ADAL" clId="{B1F7CFED-A664-443A-A173-5DFC1A50598C}" dt="2021-01-27T06:55:56.946" v="400" actId="478"/>
          <ac:graphicFrameMkLst>
            <pc:docMk/>
            <pc:sldMk cId="3990513599" sldId="556"/>
            <ac:graphicFrameMk id="2" creationId="{426125AF-2C98-4B25-8E18-D82777859E86}"/>
          </ac:graphicFrameMkLst>
        </pc:graphicFrameChg>
        <pc:graphicFrameChg chg="del mod modGraphic">
          <ac:chgData name="Zhao Jin" userId="cd05a825-544c-438a-9ba1-08e63db50b47" providerId="ADAL" clId="{B1F7CFED-A664-443A-A173-5DFC1A50598C}" dt="2021-01-27T06:59:50.019" v="635" actId="478"/>
          <ac:graphicFrameMkLst>
            <pc:docMk/>
            <pc:sldMk cId="3990513599" sldId="556"/>
            <ac:graphicFrameMk id="10" creationId="{9C421041-2210-4121-91BC-BD8BDCC5C1CA}"/>
          </ac:graphicFrameMkLst>
        </pc:graphicFrameChg>
        <pc:picChg chg="add del mod">
          <ac:chgData name="Zhao Jin" userId="cd05a825-544c-438a-9ba1-08e63db50b47" providerId="ADAL" clId="{B1F7CFED-A664-443A-A173-5DFC1A50598C}" dt="2021-01-27T07:03:22.864" v="754" actId="478"/>
          <ac:picMkLst>
            <pc:docMk/>
            <pc:sldMk cId="3990513599" sldId="556"/>
            <ac:picMk id="6" creationId="{3C6114E5-8048-4B49-9203-9B6E6AC2505F}"/>
          </ac:picMkLst>
        </pc:picChg>
      </pc:sldChg>
      <pc:sldChg chg="modSp add mod">
        <pc:chgData name="Zhao Jin" userId="cd05a825-544c-438a-9ba1-08e63db50b47" providerId="ADAL" clId="{B1F7CFED-A664-443A-A173-5DFC1A50598C}" dt="2021-01-27T07:10:49.029" v="1165" actId="1038"/>
        <pc:sldMkLst>
          <pc:docMk/>
          <pc:sldMk cId="788021743" sldId="557"/>
        </pc:sldMkLst>
        <pc:spChg chg="mod">
          <ac:chgData name="Zhao Jin" userId="cd05a825-544c-438a-9ba1-08e63db50b47" providerId="ADAL" clId="{B1F7CFED-A664-443A-A173-5DFC1A50598C}" dt="2021-01-27T07:10:47.218" v="1157" actId="20577"/>
          <ac:spMkLst>
            <pc:docMk/>
            <pc:sldMk cId="788021743" sldId="557"/>
            <ac:spMk id="9" creationId="{279DD0F7-7371-46CC-B55A-367690ADD30F}"/>
          </ac:spMkLst>
        </pc:spChg>
        <pc:spChg chg="mod">
          <ac:chgData name="Zhao Jin" userId="cd05a825-544c-438a-9ba1-08e63db50b47" providerId="ADAL" clId="{B1F7CFED-A664-443A-A173-5DFC1A50598C}" dt="2021-01-27T07:01:23.245" v="713"/>
          <ac:spMkLst>
            <pc:docMk/>
            <pc:sldMk cId="788021743" sldId="557"/>
            <ac:spMk id="14338" creationId="{00000000-0000-0000-0000-000000000000}"/>
          </ac:spMkLst>
        </pc:spChg>
        <pc:picChg chg="mod">
          <ac:chgData name="Zhao Jin" userId="cd05a825-544c-438a-9ba1-08e63db50b47" providerId="ADAL" clId="{B1F7CFED-A664-443A-A173-5DFC1A50598C}" dt="2021-01-27T07:10:49.029" v="1165" actId="1038"/>
          <ac:picMkLst>
            <pc:docMk/>
            <pc:sldMk cId="788021743" sldId="557"/>
            <ac:picMk id="6" creationId="{3C6114E5-8048-4B49-9203-9B6E6AC2505F}"/>
          </ac:picMkLst>
        </pc:picChg>
      </pc:sldChg>
      <pc:sldChg chg="addSp delSp modSp add mod">
        <pc:chgData name="Zhao Jin" userId="cd05a825-544c-438a-9ba1-08e63db50b47" providerId="ADAL" clId="{B1F7CFED-A664-443A-A173-5DFC1A50598C}" dt="2021-01-27T07:22:06.429" v="1447"/>
        <pc:sldMkLst>
          <pc:docMk/>
          <pc:sldMk cId="686532275" sldId="558"/>
        </pc:sldMkLst>
        <pc:spChg chg="add del">
          <ac:chgData name="Zhao Jin" userId="cd05a825-544c-438a-9ba1-08e63db50b47" providerId="ADAL" clId="{B1F7CFED-A664-443A-A173-5DFC1A50598C}" dt="2021-01-27T07:22:06.429" v="1447"/>
          <ac:spMkLst>
            <pc:docMk/>
            <pc:sldMk cId="686532275" sldId="558"/>
            <ac:spMk id="2" creationId="{50DAFF2E-E59B-4B0A-B39A-0A9A433DF196}"/>
          </ac:spMkLst>
        </pc:spChg>
        <pc:spChg chg="mod">
          <ac:chgData name="Zhao Jin" userId="cd05a825-544c-438a-9ba1-08e63db50b47" providerId="ADAL" clId="{B1F7CFED-A664-443A-A173-5DFC1A50598C}" dt="2021-01-27T07:11:04.140" v="1189" actId="20577"/>
          <ac:spMkLst>
            <pc:docMk/>
            <pc:sldMk cId="686532275" sldId="558"/>
            <ac:spMk id="9" creationId="{279DD0F7-7371-46CC-B55A-367690ADD30F}"/>
          </ac:spMkLst>
        </pc:spChg>
        <pc:spChg chg="add mod">
          <ac:chgData name="Zhao Jin" userId="cd05a825-544c-438a-9ba1-08e63db50b47" providerId="ADAL" clId="{B1F7CFED-A664-443A-A173-5DFC1A50598C}" dt="2021-01-27T07:12:48.415" v="1316" actId="1076"/>
          <ac:spMkLst>
            <pc:docMk/>
            <pc:sldMk cId="686532275" sldId="558"/>
            <ac:spMk id="11" creationId="{06D4AE3F-3899-440E-885D-187ED02668FA}"/>
          </ac:spMkLst>
        </pc:spChg>
        <pc:spChg chg="mod">
          <ac:chgData name="Zhao Jin" userId="cd05a825-544c-438a-9ba1-08e63db50b47" providerId="ADAL" clId="{B1F7CFED-A664-443A-A173-5DFC1A50598C}" dt="2021-01-27T07:06:36.158" v="1044" actId="20577"/>
          <ac:spMkLst>
            <pc:docMk/>
            <pc:sldMk cId="686532275" sldId="558"/>
            <ac:spMk id="14338" creationId="{00000000-0000-0000-0000-000000000000}"/>
          </ac:spMkLst>
        </pc:spChg>
        <pc:graphicFrameChg chg="add mod">
          <ac:chgData name="Zhao Jin" userId="cd05a825-544c-438a-9ba1-08e63db50b47" providerId="ADAL" clId="{B1F7CFED-A664-443A-A173-5DFC1A50598C}" dt="2021-01-27T07:08:05.620" v="1114" actId="1076"/>
          <ac:graphicFrameMkLst>
            <pc:docMk/>
            <pc:sldMk cId="686532275" sldId="558"/>
            <ac:graphicFrameMk id="10" creationId="{B07397E8-8FF1-4DF2-8C73-DB57A0C0D228}"/>
          </ac:graphicFrameMkLst>
        </pc:graphicFrameChg>
        <pc:picChg chg="del">
          <ac:chgData name="Zhao Jin" userId="cd05a825-544c-438a-9ba1-08e63db50b47" providerId="ADAL" clId="{B1F7CFED-A664-443A-A173-5DFC1A50598C}" dt="2021-01-27T07:03:15.205" v="751" actId="478"/>
          <ac:picMkLst>
            <pc:docMk/>
            <pc:sldMk cId="686532275" sldId="558"/>
            <ac:picMk id="6" creationId="{3C6114E5-8048-4B49-9203-9B6E6AC2505F}"/>
          </ac:picMkLst>
        </pc:picChg>
      </pc:sldChg>
      <pc:sldChg chg="delSp modSp add mod">
        <pc:chgData name="Zhao Jin" userId="cd05a825-544c-438a-9ba1-08e63db50b47" providerId="ADAL" clId="{B1F7CFED-A664-443A-A173-5DFC1A50598C}" dt="2021-01-27T08:43:28.344" v="3236"/>
        <pc:sldMkLst>
          <pc:docMk/>
          <pc:sldMk cId="182578491" sldId="559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182578491" sldId="559"/>
            <ac:spMk id="7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8:43:01.728" v="3234" actId="478"/>
          <ac:spMkLst>
            <pc:docMk/>
            <pc:sldMk cId="182578491" sldId="559"/>
            <ac:spMk id="14340" creationId="{00000000-0000-0000-0000-000000000000}"/>
          </ac:spMkLst>
        </pc:spChg>
      </pc:sldChg>
      <pc:sldChg chg="add del">
        <pc:chgData name="Zhao Jin" userId="cd05a825-544c-438a-9ba1-08e63db50b47" providerId="ADAL" clId="{B1F7CFED-A664-443A-A173-5DFC1A50598C}" dt="2021-01-27T07:13:34.600" v="1318" actId="47"/>
        <pc:sldMkLst>
          <pc:docMk/>
          <pc:sldMk cId="730965808" sldId="559"/>
        </pc:sldMkLst>
      </pc:sldChg>
      <pc:sldChg chg="addSp delSp modSp add del mod modAnim">
        <pc:chgData name="Zhao Jin" userId="cd05a825-544c-438a-9ba1-08e63db50b47" providerId="ADAL" clId="{B1F7CFED-A664-443A-A173-5DFC1A50598C}" dt="2021-01-27T07:44:47.950" v="2625" actId="2696"/>
        <pc:sldMkLst>
          <pc:docMk/>
          <pc:sldMk cId="2685445290" sldId="559"/>
        </pc:sldMkLst>
        <pc:spChg chg="add del mod">
          <ac:chgData name="Zhao Jin" userId="cd05a825-544c-438a-9ba1-08e63db50b47" providerId="ADAL" clId="{B1F7CFED-A664-443A-A173-5DFC1A50598C}" dt="2021-01-27T07:15:02.856" v="1421" actId="478"/>
          <ac:spMkLst>
            <pc:docMk/>
            <pc:sldMk cId="2685445290" sldId="559"/>
            <ac:spMk id="3" creationId="{F27A9FFF-FF10-493C-9900-640F0D413894}"/>
          </ac:spMkLst>
        </pc:spChg>
        <pc:spChg chg="add">
          <ac:chgData name="Zhao Jin" userId="cd05a825-544c-438a-9ba1-08e63db50b47" providerId="ADAL" clId="{B1F7CFED-A664-443A-A173-5DFC1A50598C}" dt="2021-01-27T07:16:10.437" v="1432" actId="11529"/>
          <ac:spMkLst>
            <pc:docMk/>
            <pc:sldMk cId="2685445290" sldId="559"/>
            <ac:spMk id="4" creationId="{89BDF917-D9DB-4127-94A6-281CEDB201A4}"/>
          </ac:spMkLst>
        </pc:spChg>
        <pc:spChg chg="del">
          <ac:chgData name="Zhao Jin" userId="cd05a825-544c-438a-9ba1-08e63db50b47" providerId="ADAL" clId="{B1F7CFED-A664-443A-A173-5DFC1A50598C}" dt="2021-01-27T07:14:58.633" v="1419" actId="478"/>
          <ac:spMkLst>
            <pc:docMk/>
            <pc:sldMk cId="2685445290" sldId="559"/>
            <ac:spMk id="16" creationId="{00000000-0000-0000-0000-000000000000}"/>
          </ac:spMkLst>
        </pc:spChg>
        <pc:spChg chg="add mod">
          <ac:chgData name="Zhao Jin" userId="cd05a825-544c-438a-9ba1-08e63db50b47" providerId="ADAL" clId="{B1F7CFED-A664-443A-A173-5DFC1A50598C}" dt="2021-01-27T07:15:11.599" v="1425" actId="6549"/>
          <ac:spMkLst>
            <pc:docMk/>
            <pc:sldMk cId="2685445290" sldId="559"/>
            <ac:spMk id="28" creationId="{206BF097-CD0C-4B25-AF09-C35109612BC3}"/>
          </ac:spMkLst>
        </pc:spChg>
        <pc:spChg chg="mod">
          <ac:chgData name="Zhao Jin" userId="cd05a825-544c-438a-9ba1-08e63db50b47" providerId="ADAL" clId="{B1F7CFED-A664-443A-A173-5DFC1A50598C}" dt="2021-01-27T07:16:00.013" v="1427"/>
          <ac:spMkLst>
            <pc:docMk/>
            <pc:sldMk cId="2685445290" sldId="559"/>
            <ac:spMk id="30" creationId="{7234A59B-0C32-4225-9BF4-845F54818682}"/>
          </ac:spMkLst>
        </pc:spChg>
        <pc:spChg chg="mod">
          <ac:chgData name="Zhao Jin" userId="cd05a825-544c-438a-9ba1-08e63db50b47" providerId="ADAL" clId="{B1F7CFED-A664-443A-A173-5DFC1A50598C}" dt="2021-01-27T07:15:05.814" v="1422" actId="14100"/>
          <ac:spMkLst>
            <pc:docMk/>
            <pc:sldMk cId="2685445290" sldId="559"/>
            <ac:spMk id="49" creationId="{21EEE82A-4DB6-1D4F-9A03-5951F440FE93}"/>
          </ac:spMkLst>
        </pc:spChg>
        <pc:spChg chg="del">
          <ac:chgData name="Zhao Jin" userId="cd05a825-544c-438a-9ba1-08e63db50b47" providerId="ADAL" clId="{B1F7CFED-A664-443A-A173-5DFC1A50598C}" dt="2021-01-27T07:15:00.251" v="1420" actId="478"/>
          <ac:spMkLst>
            <pc:docMk/>
            <pc:sldMk cId="2685445290" sldId="559"/>
            <ac:spMk id="50" creationId="{6A68E681-1A88-9040-8F49-07716663CAA5}"/>
          </ac:spMkLst>
        </pc:spChg>
        <pc:spChg chg="mod">
          <ac:chgData name="Zhao Jin" userId="cd05a825-544c-438a-9ba1-08e63db50b47" providerId="ADAL" clId="{B1F7CFED-A664-443A-A173-5DFC1A50598C}" dt="2021-01-27T07:16:05.860" v="1431" actId="20577"/>
          <ac:spMkLst>
            <pc:docMk/>
            <pc:sldMk cId="2685445290" sldId="559"/>
            <ac:spMk id="51" creationId="{A1BABC06-E437-4B15-AEF6-CDFC9B9E63DF}"/>
          </ac:spMkLst>
        </pc:spChg>
        <pc:spChg chg="mod">
          <ac:chgData name="Zhao Jin" userId="cd05a825-544c-438a-9ba1-08e63db50b47" providerId="ADAL" clId="{B1F7CFED-A664-443A-A173-5DFC1A50598C}" dt="2021-01-27T07:16:00.013" v="1427"/>
          <ac:spMkLst>
            <pc:docMk/>
            <pc:sldMk cId="2685445290" sldId="559"/>
            <ac:spMk id="54" creationId="{946F9809-F788-4E2B-972F-38A908522CFB}"/>
          </ac:spMkLst>
        </pc:spChg>
        <pc:spChg chg="mod">
          <ac:chgData name="Zhao Jin" userId="cd05a825-544c-438a-9ba1-08e63db50b47" providerId="ADAL" clId="{B1F7CFED-A664-443A-A173-5DFC1A50598C}" dt="2021-01-27T07:16:00.013" v="1427"/>
          <ac:spMkLst>
            <pc:docMk/>
            <pc:sldMk cId="2685445290" sldId="559"/>
            <ac:spMk id="55" creationId="{B1BE3EB9-64B8-4756-A4A5-C442B56C5680}"/>
          </ac:spMkLst>
        </pc:spChg>
        <pc:spChg chg="mod">
          <ac:chgData name="Zhao Jin" userId="cd05a825-544c-438a-9ba1-08e63db50b47" providerId="ADAL" clId="{B1F7CFED-A664-443A-A173-5DFC1A50598C}" dt="2021-01-27T07:16:00.013" v="1427"/>
          <ac:spMkLst>
            <pc:docMk/>
            <pc:sldMk cId="2685445290" sldId="559"/>
            <ac:spMk id="56" creationId="{1C1A26CE-18B7-42A5-BBEF-0572FF1D6C48}"/>
          </ac:spMkLst>
        </pc:spChg>
        <pc:spChg chg="mod">
          <ac:chgData name="Zhao Jin" userId="cd05a825-544c-438a-9ba1-08e63db50b47" providerId="ADAL" clId="{B1F7CFED-A664-443A-A173-5DFC1A50598C}" dt="2021-01-27T07:14:20.242" v="1369" actId="6549"/>
          <ac:spMkLst>
            <pc:docMk/>
            <pc:sldMk cId="2685445290" sldId="559"/>
            <ac:spMk id="14338" creationId="{00000000-0000-0000-0000-000000000000}"/>
          </ac:spMkLst>
        </pc:spChg>
        <pc:grpChg chg="add mod">
          <ac:chgData name="Zhao Jin" userId="cd05a825-544c-438a-9ba1-08e63db50b47" providerId="ADAL" clId="{B1F7CFED-A664-443A-A173-5DFC1A50598C}" dt="2021-01-27T07:16:22.546" v="1444" actId="1035"/>
          <ac:grpSpMkLst>
            <pc:docMk/>
            <pc:sldMk cId="2685445290" sldId="559"/>
            <ac:grpSpMk id="29" creationId="{9E869CF5-5422-464C-A5AD-90C40AC515C1}"/>
          </ac:grpSpMkLst>
        </pc:grpChg>
        <pc:grpChg chg="del">
          <ac:chgData name="Zhao Jin" userId="cd05a825-544c-438a-9ba1-08e63db50b47" providerId="ADAL" clId="{B1F7CFED-A664-443A-A173-5DFC1A50598C}" dt="2021-01-27T07:15:59.100" v="1426" actId="478"/>
          <ac:grpSpMkLst>
            <pc:docMk/>
            <pc:sldMk cId="2685445290" sldId="559"/>
            <ac:grpSpMk id="31" creationId="{00000000-0000-0000-0000-000000000000}"/>
          </ac:grpSpMkLst>
        </pc:grpChg>
        <pc:cxnChg chg="mod">
          <ac:chgData name="Zhao Jin" userId="cd05a825-544c-438a-9ba1-08e63db50b47" providerId="ADAL" clId="{B1F7CFED-A664-443A-A173-5DFC1A50598C}" dt="2021-01-27T07:15:59.100" v="1426" actId="478"/>
          <ac:cxnSpMkLst>
            <pc:docMk/>
            <pc:sldMk cId="2685445290" sldId="559"/>
            <ac:cxnSpMk id="33" creationId="{00000000-0000-0000-0000-000000000000}"/>
          </ac:cxnSpMkLst>
        </pc:cxnChg>
        <pc:cxnChg chg="mod">
          <ac:chgData name="Zhao Jin" userId="cd05a825-544c-438a-9ba1-08e63db50b47" providerId="ADAL" clId="{B1F7CFED-A664-443A-A173-5DFC1A50598C}" dt="2021-01-27T07:16:00.013" v="1427"/>
          <ac:cxnSpMkLst>
            <pc:docMk/>
            <pc:sldMk cId="2685445290" sldId="559"/>
            <ac:cxnSpMk id="48" creationId="{19C9E3C2-8918-4348-A091-C253CA95276A}"/>
          </ac:cxnSpMkLst>
        </pc:cxnChg>
        <pc:cxnChg chg="mod">
          <ac:chgData name="Zhao Jin" userId="cd05a825-544c-438a-9ba1-08e63db50b47" providerId="ADAL" clId="{B1F7CFED-A664-443A-A173-5DFC1A50598C}" dt="2021-01-27T07:16:00.013" v="1427"/>
          <ac:cxnSpMkLst>
            <pc:docMk/>
            <pc:sldMk cId="2685445290" sldId="559"/>
            <ac:cxnSpMk id="52" creationId="{94324BD0-8BBD-4BC5-8957-1BA389B01E57}"/>
          </ac:cxnSpMkLst>
        </pc:cxnChg>
        <pc:cxnChg chg="mod">
          <ac:chgData name="Zhao Jin" userId="cd05a825-544c-438a-9ba1-08e63db50b47" providerId="ADAL" clId="{B1F7CFED-A664-443A-A173-5DFC1A50598C}" dt="2021-01-27T07:16:00.013" v="1427"/>
          <ac:cxnSpMkLst>
            <pc:docMk/>
            <pc:sldMk cId="2685445290" sldId="559"/>
            <ac:cxnSpMk id="53" creationId="{EF33DD42-CCBC-42CE-A0AC-83D11C28EDCB}"/>
          </ac:cxnSpMkLst>
        </pc:cxnChg>
        <pc:cxnChg chg="mod">
          <ac:chgData name="Zhao Jin" userId="cd05a825-544c-438a-9ba1-08e63db50b47" providerId="ADAL" clId="{B1F7CFED-A664-443A-A173-5DFC1A50598C}" dt="2021-01-27T07:16:00.013" v="1427"/>
          <ac:cxnSpMkLst>
            <pc:docMk/>
            <pc:sldMk cId="2685445290" sldId="559"/>
            <ac:cxnSpMk id="57" creationId="{E4960835-B76E-476E-B973-A5E96C1CCA62}"/>
          </ac:cxnSpMkLst>
        </pc:cxnChg>
        <pc:cxnChg chg="mod">
          <ac:chgData name="Zhao Jin" userId="cd05a825-544c-438a-9ba1-08e63db50b47" providerId="ADAL" clId="{B1F7CFED-A664-443A-A173-5DFC1A50598C}" dt="2021-01-27T07:16:00.013" v="1427"/>
          <ac:cxnSpMkLst>
            <pc:docMk/>
            <pc:sldMk cId="2685445290" sldId="559"/>
            <ac:cxnSpMk id="58" creationId="{AE2C6753-7EF0-42E0-B4A9-E162D01D3DB4}"/>
          </ac:cxnSpMkLst>
        </pc:cxnChg>
        <pc:cxnChg chg="mod">
          <ac:chgData name="Zhao Jin" userId="cd05a825-544c-438a-9ba1-08e63db50b47" providerId="ADAL" clId="{B1F7CFED-A664-443A-A173-5DFC1A50598C}" dt="2021-01-27T07:16:00.013" v="1427"/>
          <ac:cxnSpMkLst>
            <pc:docMk/>
            <pc:sldMk cId="2685445290" sldId="559"/>
            <ac:cxnSpMk id="59" creationId="{CBBC3FB1-8D56-4941-850C-B56253BAB875}"/>
          </ac:cxnSpMkLst>
        </pc:cxnChg>
      </pc:sldChg>
      <pc:sldChg chg="add del">
        <pc:chgData name="Zhao Jin" userId="cd05a825-544c-438a-9ba1-08e63db50b47" providerId="ADAL" clId="{B1F7CFED-A664-443A-A173-5DFC1A50598C}" dt="2021-01-27T07:11:52.838" v="1191"/>
        <pc:sldMkLst>
          <pc:docMk/>
          <pc:sldMk cId="3573907213" sldId="559"/>
        </pc:sldMkLst>
      </pc:sldChg>
      <pc:sldChg chg="add del">
        <pc:chgData name="Zhao Jin" userId="cd05a825-544c-438a-9ba1-08e63db50b47" providerId="ADAL" clId="{B1F7CFED-A664-443A-A173-5DFC1A50598C}" dt="2021-01-27T08:38:52.330" v="2929" actId="2696"/>
        <pc:sldMkLst>
          <pc:docMk/>
          <pc:sldMk cId="3681791183" sldId="559"/>
        </pc:sldMkLst>
      </pc:sldChg>
      <pc:sldChg chg="add del">
        <pc:chgData name="Zhao Jin" userId="cd05a825-544c-438a-9ba1-08e63db50b47" providerId="ADAL" clId="{B1F7CFED-A664-443A-A173-5DFC1A50598C}" dt="2021-01-27T07:44:47.950" v="2625" actId="2696"/>
        <pc:sldMkLst>
          <pc:docMk/>
          <pc:sldMk cId="705142466" sldId="560"/>
        </pc:sldMkLst>
      </pc:sldChg>
      <pc:sldChg chg="delSp modSp add del mod">
        <pc:chgData name="Zhao Jin" userId="cd05a825-544c-438a-9ba1-08e63db50b47" providerId="ADAL" clId="{B1F7CFED-A664-443A-A173-5DFC1A50598C}" dt="2021-01-27T11:27:21.918" v="3300" actId="47"/>
        <pc:sldMkLst>
          <pc:docMk/>
          <pc:sldMk cId="2633024700" sldId="560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2633024700" sldId="560"/>
            <ac:spMk id="7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8:43:04.551" v="3235" actId="478"/>
          <ac:spMkLst>
            <pc:docMk/>
            <pc:sldMk cId="2633024700" sldId="560"/>
            <ac:spMk id="14340" creationId="{00000000-0000-0000-0000-000000000000}"/>
          </ac:spMkLst>
        </pc:spChg>
      </pc:sldChg>
      <pc:sldChg chg="add del">
        <pc:chgData name="Zhao Jin" userId="cd05a825-544c-438a-9ba1-08e63db50b47" providerId="ADAL" clId="{B1F7CFED-A664-443A-A173-5DFC1A50598C}" dt="2021-01-27T08:38:52.330" v="2929" actId="2696"/>
        <pc:sldMkLst>
          <pc:docMk/>
          <pc:sldMk cId="3566869056" sldId="560"/>
        </pc:sldMkLst>
      </pc:sldChg>
      <pc:sldChg chg="addSp delSp modSp add del mod">
        <pc:chgData name="Zhao Jin" userId="cd05a825-544c-438a-9ba1-08e63db50b47" providerId="ADAL" clId="{B1F7CFED-A664-443A-A173-5DFC1A50598C}" dt="2021-01-27T07:49:21.777" v="2832" actId="47"/>
        <pc:sldMkLst>
          <pc:docMk/>
          <pc:sldMk cId="3148407277" sldId="561"/>
        </pc:sldMkLst>
        <pc:spChg chg="add del mod">
          <ac:chgData name="Zhao Jin" userId="cd05a825-544c-438a-9ba1-08e63db50b47" providerId="ADAL" clId="{B1F7CFED-A664-443A-A173-5DFC1A50598C}" dt="2021-01-27T07:47:05.666" v="2719"/>
          <ac:spMkLst>
            <pc:docMk/>
            <pc:sldMk cId="3148407277" sldId="561"/>
            <ac:spMk id="10" creationId="{80DA4446-4BDA-4F20-9FEC-9727D04CA4CB}"/>
          </ac:spMkLst>
        </pc:spChg>
        <pc:spChg chg="add del">
          <ac:chgData name="Zhao Jin" userId="cd05a825-544c-438a-9ba1-08e63db50b47" providerId="ADAL" clId="{B1F7CFED-A664-443A-A173-5DFC1A50598C}" dt="2021-01-27T07:47:01.906" v="2717" actId="478"/>
          <ac:spMkLst>
            <pc:docMk/>
            <pc:sldMk cId="3148407277" sldId="561"/>
            <ac:spMk id="11" creationId="{BC839910-3DED-4F3B-ACBB-949AD3823840}"/>
          </ac:spMkLst>
        </pc:spChg>
        <pc:spChg chg="mod">
          <ac:chgData name="Zhao Jin" userId="cd05a825-544c-438a-9ba1-08e63db50b47" providerId="ADAL" clId="{B1F7CFED-A664-443A-A173-5DFC1A50598C}" dt="2021-01-27T07:46:46.793" v="2713" actId="20577"/>
          <ac:spMkLst>
            <pc:docMk/>
            <pc:sldMk cId="3148407277" sldId="561"/>
            <ac:spMk id="14338" creationId="{00000000-0000-0000-0000-000000000000}"/>
          </ac:spMkLst>
        </pc:spChg>
      </pc:sldChg>
      <pc:sldChg chg="addSp delSp modSp add del mod">
        <pc:chgData name="Zhao Jin" userId="cd05a825-544c-438a-9ba1-08e63db50b47" providerId="ADAL" clId="{B1F7CFED-A664-443A-A173-5DFC1A50598C}" dt="2021-01-27T08:38:52.330" v="2929" actId="2696"/>
        <pc:sldMkLst>
          <pc:docMk/>
          <pc:sldMk cId="1212688123" sldId="562"/>
        </pc:sldMkLst>
        <pc:spChg chg="del">
          <ac:chgData name="Zhao Jin" userId="cd05a825-544c-438a-9ba1-08e63db50b47" providerId="ADAL" clId="{B1F7CFED-A664-443A-A173-5DFC1A50598C}" dt="2021-01-27T07:47:12.751" v="2721" actId="478"/>
          <ac:spMkLst>
            <pc:docMk/>
            <pc:sldMk cId="1212688123" sldId="562"/>
            <ac:spMk id="9" creationId="{00000000-0000-0000-0000-000000000000}"/>
          </ac:spMkLst>
        </pc:spChg>
        <pc:spChg chg="add mod">
          <ac:chgData name="Zhao Jin" userId="cd05a825-544c-438a-9ba1-08e63db50b47" providerId="ADAL" clId="{B1F7CFED-A664-443A-A173-5DFC1A50598C}" dt="2021-01-27T07:48:32.027" v="2785" actId="20577"/>
          <ac:spMkLst>
            <pc:docMk/>
            <pc:sldMk cId="1212688123" sldId="562"/>
            <ac:spMk id="10" creationId="{5FC71EA0-86D0-4839-B226-F2F72C7F52C6}"/>
          </ac:spMkLst>
        </pc:spChg>
        <pc:spChg chg="mod">
          <ac:chgData name="Zhao Jin" userId="cd05a825-544c-438a-9ba1-08e63db50b47" providerId="ADAL" clId="{B1F7CFED-A664-443A-A173-5DFC1A50598C}" dt="2021-01-27T07:47:15.567" v="2722" actId="1076"/>
          <ac:spMkLst>
            <pc:docMk/>
            <pc:sldMk cId="1212688123" sldId="562"/>
            <ac:spMk id="11" creationId="{BC839910-3DED-4F3B-ACBB-949AD3823840}"/>
          </ac:spMkLst>
        </pc:spChg>
        <pc:spChg chg="add mod">
          <ac:chgData name="Zhao Jin" userId="cd05a825-544c-438a-9ba1-08e63db50b47" providerId="ADAL" clId="{B1F7CFED-A664-443A-A173-5DFC1A50598C}" dt="2021-01-27T07:49:05.809" v="2829" actId="1035"/>
          <ac:spMkLst>
            <pc:docMk/>
            <pc:sldMk cId="1212688123" sldId="562"/>
            <ac:spMk id="13" creationId="{EEB4DC09-7671-4533-8E46-5F36009B0FDA}"/>
          </ac:spMkLst>
        </pc:spChg>
        <pc:spChg chg="del mod">
          <ac:chgData name="Zhao Jin" userId="cd05a825-544c-438a-9ba1-08e63db50b47" providerId="ADAL" clId="{B1F7CFED-A664-443A-A173-5DFC1A50598C}" dt="2021-01-27T07:47:18.052" v="2724" actId="478"/>
          <ac:spMkLst>
            <pc:docMk/>
            <pc:sldMk cId="1212688123" sldId="562"/>
            <ac:spMk id="14" creationId="{7016A8A5-E9D1-453F-88AF-4D42231AA134}"/>
          </ac:spMkLst>
        </pc:spChg>
        <pc:spChg chg="add mod">
          <ac:chgData name="Zhao Jin" userId="cd05a825-544c-438a-9ba1-08e63db50b47" providerId="ADAL" clId="{B1F7CFED-A664-443A-A173-5DFC1A50598C}" dt="2021-01-27T07:50:11.598" v="2852" actId="1036"/>
          <ac:spMkLst>
            <pc:docMk/>
            <pc:sldMk cId="1212688123" sldId="562"/>
            <ac:spMk id="15" creationId="{A66B4139-5576-4648-BE53-3803BE78ABCA}"/>
          </ac:spMkLst>
        </pc:spChg>
        <pc:spChg chg="add del mod">
          <ac:chgData name="Zhao Jin" userId="cd05a825-544c-438a-9ba1-08e63db50b47" providerId="ADAL" clId="{B1F7CFED-A664-443A-A173-5DFC1A50598C}" dt="2021-01-27T07:50:38.242" v="2856" actId="478"/>
          <ac:spMkLst>
            <pc:docMk/>
            <pc:sldMk cId="1212688123" sldId="562"/>
            <ac:spMk id="16" creationId="{D0E8FF6F-FE7B-43BE-B022-EF8A68B68847}"/>
          </ac:spMkLst>
        </pc:spChg>
        <pc:spChg chg="del">
          <ac:chgData name="Zhao Jin" userId="cd05a825-544c-438a-9ba1-08e63db50b47" providerId="ADAL" clId="{B1F7CFED-A664-443A-A173-5DFC1A50598C}" dt="2021-01-27T07:50:42.170" v="2857" actId="478"/>
          <ac:spMkLst>
            <pc:docMk/>
            <pc:sldMk cId="1212688123" sldId="562"/>
            <ac:spMk id="14340" creationId="{00000000-0000-0000-0000-000000000000}"/>
          </ac:spMkLst>
        </pc:spChg>
      </pc:sldChg>
      <pc:sldChg chg="modSp add mod">
        <pc:chgData name="Zhao Jin" userId="cd05a825-544c-438a-9ba1-08e63db50b47" providerId="ADAL" clId="{B1F7CFED-A664-443A-A173-5DFC1A50598C}" dt="2021-01-27T11:27:39.570" v="3303" actId="20577"/>
        <pc:sldMkLst>
          <pc:docMk/>
          <pc:sldMk cId="2739484572" sldId="562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2739484572" sldId="562"/>
            <ac:spMk id="7" creationId="{00000000-0000-0000-0000-000000000000}"/>
          </ac:spMkLst>
        </pc:spChg>
        <pc:spChg chg="mod">
          <ac:chgData name="Zhao Jin" userId="cd05a825-544c-438a-9ba1-08e63db50b47" providerId="ADAL" clId="{B1F7CFED-A664-443A-A173-5DFC1A50598C}" dt="2021-01-27T11:27:39.570" v="3303" actId="20577"/>
          <ac:spMkLst>
            <pc:docMk/>
            <pc:sldMk cId="2739484572" sldId="562"/>
            <ac:spMk id="8" creationId="{00000000-0000-0000-0000-000000000000}"/>
          </ac:spMkLst>
        </pc:spChg>
      </pc:sldChg>
      <pc:sldChg chg="add del">
        <pc:chgData name="Zhao Jin" userId="cd05a825-544c-438a-9ba1-08e63db50b47" providerId="ADAL" clId="{B1F7CFED-A664-443A-A173-5DFC1A50598C}" dt="2021-01-27T07:47:00.213" v="2716"/>
        <pc:sldMkLst>
          <pc:docMk/>
          <pc:sldMk cId="3295203065" sldId="562"/>
        </pc:sldMkLst>
      </pc:sldChg>
      <pc:sldChg chg="addSp delSp modSp add del mod delAnim">
        <pc:chgData name="Zhao Jin" userId="cd05a825-544c-438a-9ba1-08e63db50b47" providerId="ADAL" clId="{B1F7CFED-A664-443A-A173-5DFC1A50598C}" dt="2021-01-27T07:45:01.753" v="2627" actId="47"/>
        <pc:sldMkLst>
          <pc:docMk/>
          <pc:sldMk cId="3302621336" sldId="572"/>
        </pc:sldMkLst>
        <pc:spChg chg="add del mod">
          <ac:chgData name="Zhao Jin" userId="cd05a825-544c-438a-9ba1-08e63db50b47" providerId="ADAL" clId="{B1F7CFED-A664-443A-A173-5DFC1A50598C}" dt="2021-01-27T07:28:50.870" v="1714" actId="478"/>
          <ac:spMkLst>
            <pc:docMk/>
            <pc:sldMk cId="3302621336" sldId="572"/>
            <ac:spMk id="3" creationId="{D79C0986-9E33-4387-80AA-FD3B7D1E3701}"/>
          </ac:spMkLst>
        </pc:spChg>
        <pc:spChg chg="del mod">
          <ac:chgData name="Zhao Jin" userId="cd05a825-544c-438a-9ba1-08e63db50b47" providerId="ADAL" clId="{B1F7CFED-A664-443A-A173-5DFC1A50598C}" dt="2021-01-27T07:28:48.349" v="1713" actId="478"/>
          <ac:spMkLst>
            <pc:docMk/>
            <pc:sldMk cId="3302621336" sldId="572"/>
            <ac:spMk id="8" creationId="{00000000-0000-0000-0000-000000000000}"/>
          </ac:spMkLst>
        </pc:spChg>
        <pc:spChg chg="del mod topLvl">
          <ac:chgData name="Zhao Jin" userId="cd05a825-544c-438a-9ba1-08e63db50b47" providerId="ADAL" clId="{B1F7CFED-A664-443A-A173-5DFC1A50598C}" dt="2021-01-27T07:31:49.828" v="1888" actId="21"/>
          <ac:spMkLst>
            <pc:docMk/>
            <pc:sldMk cId="3302621336" sldId="572"/>
            <ac:spMk id="10" creationId="{00000000-0000-0000-0000-000000000000}"/>
          </ac:spMkLst>
        </pc:spChg>
        <pc:spChg chg="del topLvl">
          <ac:chgData name="Zhao Jin" userId="cd05a825-544c-438a-9ba1-08e63db50b47" providerId="ADAL" clId="{B1F7CFED-A664-443A-A173-5DFC1A50598C}" dt="2021-01-27T07:23:29.860" v="1539" actId="478"/>
          <ac:spMkLst>
            <pc:docMk/>
            <pc:sldMk cId="3302621336" sldId="572"/>
            <ac:spMk id="11" creationId="{00000000-0000-0000-0000-000000000000}"/>
          </ac:spMkLst>
        </pc:spChg>
        <pc:spChg chg="mod">
          <ac:chgData name="Zhao Jin" userId="cd05a825-544c-438a-9ba1-08e63db50b47" providerId="ADAL" clId="{B1F7CFED-A664-443A-A173-5DFC1A50598C}" dt="2021-01-27T07:31:33.666" v="1884" actId="1035"/>
          <ac:spMkLst>
            <pc:docMk/>
            <pc:sldMk cId="3302621336" sldId="572"/>
            <ac:spMk id="13" creationId="{00000000-0000-0000-0000-000000000000}"/>
          </ac:spMkLst>
        </pc:spChg>
        <pc:spChg chg="add mod">
          <ac:chgData name="Zhao Jin" userId="cd05a825-544c-438a-9ba1-08e63db50b47" providerId="ADAL" clId="{B1F7CFED-A664-443A-A173-5DFC1A50598C}" dt="2021-01-27T07:28:53.494" v="1715"/>
          <ac:spMkLst>
            <pc:docMk/>
            <pc:sldMk cId="3302621336" sldId="572"/>
            <ac:spMk id="14" creationId="{9BF70326-8175-46D9-A294-F4C9DA7AE627}"/>
          </ac:spMkLst>
        </pc:spChg>
        <pc:spChg chg="mod">
          <ac:chgData name="Zhao Jin" userId="cd05a825-544c-438a-9ba1-08e63db50b47" providerId="ADAL" clId="{B1F7CFED-A664-443A-A173-5DFC1A50598C}" dt="2021-01-27T07:29:58.281" v="1794" actId="20577"/>
          <ac:spMkLst>
            <pc:docMk/>
            <pc:sldMk cId="3302621336" sldId="572"/>
            <ac:spMk id="14338" creationId="{00000000-0000-0000-0000-000000000000}"/>
          </ac:spMkLst>
        </pc:spChg>
        <pc:grpChg chg="del">
          <ac:chgData name="Zhao Jin" userId="cd05a825-544c-438a-9ba1-08e63db50b47" providerId="ADAL" clId="{B1F7CFED-A664-443A-A173-5DFC1A50598C}" dt="2021-01-27T07:23:29.860" v="1539" actId="478"/>
          <ac:grpSpMkLst>
            <pc:docMk/>
            <pc:sldMk cId="3302621336" sldId="572"/>
            <ac:grpSpMk id="9" creationId="{00000000-0000-0000-0000-000000000000}"/>
          </ac:grpSpMkLst>
        </pc:grpChg>
      </pc:sldChg>
      <pc:sldChg chg="add del">
        <pc:chgData name="Zhao Jin" userId="cd05a825-544c-438a-9ba1-08e63db50b47" providerId="ADAL" clId="{B1F7CFED-A664-443A-A173-5DFC1A50598C}" dt="2021-01-27T07:28:38.512" v="1708"/>
        <pc:sldMkLst>
          <pc:docMk/>
          <pc:sldMk cId="2030195840" sldId="573"/>
        </pc:sldMkLst>
      </pc:sldChg>
      <pc:sldChg chg="add del">
        <pc:chgData name="Zhao Jin" userId="cd05a825-544c-438a-9ba1-08e63db50b47" providerId="ADAL" clId="{B1F7CFED-A664-443A-A173-5DFC1A50598C}" dt="2021-01-27T07:23:10.496" v="1527" actId="47"/>
        <pc:sldMkLst>
          <pc:docMk/>
          <pc:sldMk cId="3321788103" sldId="573"/>
        </pc:sldMkLst>
      </pc:sldChg>
    </pc:docChg>
  </pc:docChgLst>
  <pc:docChgLst>
    <pc:chgData name="Zhao Jin" userId="cd05a825-544c-438a-9ba1-08e63db50b47" providerId="ADAL" clId="{CD38D953-E846-244A-835A-192CE52710D4}"/>
    <pc:docChg chg="undo custSel addSld delSld modSld">
      <pc:chgData name="Zhao Jin" userId="cd05a825-544c-438a-9ba1-08e63db50b47" providerId="ADAL" clId="{CD38D953-E846-244A-835A-192CE52710D4}" dt="2021-01-25T03:26:17.801" v="482" actId="20577"/>
      <pc:docMkLst>
        <pc:docMk/>
      </pc:docMkLst>
      <pc:sldChg chg="modSp addAnim delAnim modAnim">
        <pc:chgData name="Zhao Jin" userId="cd05a825-544c-438a-9ba1-08e63db50b47" providerId="ADAL" clId="{CD38D953-E846-244A-835A-192CE52710D4}" dt="2021-01-25T03:18:14.928" v="172"/>
        <pc:sldMkLst>
          <pc:docMk/>
          <pc:sldMk cId="1311126165" sldId="485"/>
        </pc:sldMkLst>
        <pc:spChg chg="mod">
          <ac:chgData name="Zhao Jin" userId="cd05a825-544c-438a-9ba1-08e63db50b47" providerId="ADAL" clId="{CD38D953-E846-244A-835A-192CE52710D4}" dt="2021-01-25T03:16:30.240" v="159" actId="20577"/>
          <ac:spMkLst>
            <pc:docMk/>
            <pc:sldMk cId="1311126165" sldId="485"/>
            <ac:spMk id="11" creationId="{00000000-0000-0000-0000-000000000000}"/>
          </ac:spMkLst>
        </pc:spChg>
        <pc:spChg chg="mod">
          <ac:chgData name="Zhao Jin" userId="cd05a825-544c-438a-9ba1-08e63db50b47" providerId="ADAL" clId="{CD38D953-E846-244A-835A-192CE52710D4}" dt="2021-01-25T03:16:24.406" v="157" actId="1036"/>
          <ac:spMkLst>
            <pc:docMk/>
            <pc:sldMk cId="1311126165" sldId="485"/>
            <ac:spMk id="12" creationId="{149FB3A4-124F-4FB3-9CA1-6EA45A21DCBC}"/>
          </ac:spMkLst>
        </pc:spChg>
        <pc:spChg chg="mod">
          <ac:chgData name="Zhao Jin" userId="cd05a825-544c-438a-9ba1-08e63db50b47" providerId="ADAL" clId="{CD38D953-E846-244A-835A-192CE52710D4}" dt="2021-01-25T03:16:24.406" v="157" actId="1036"/>
          <ac:spMkLst>
            <pc:docMk/>
            <pc:sldMk cId="1311126165" sldId="485"/>
            <ac:spMk id="13" creationId="{24ED3F77-DB19-42FF-90A5-6260114FAC12}"/>
          </ac:spMkLst>
        </pc:spChg>
      </pc:sldChg>
      <pc:sldChg chg="modSp">
        <pc:chgData name="Zhao Jin" userId="cd05a825-544c-438a-9ba1-08e63db50b47" providerId="ADAL" clId="{CD38D953-E846-244A-835A-192CE52710D4}" dt="2021-01-25T03:08:51.440" v="84" actId="20577"/>
        <pc:sldMkLst>
          <pc:docMk/>
          <pc:sldMk cId="901453530" sldId="546"/>
        </pc:sldMkLst>
        <pc:spChg chg="mod">
          <ac:chgData name="Zhao Jin" userId="cd05a825-544c-438a-9ba1-08e63db50b47" providerId="ADAL" clId="{CD38D953-E846-244A-835A-192CE52710D4}" dt="2021-01-25T03:08:51.440" v="84" actId="20577"/>
          <ac:spMkLst>
            <pc:docMk/>
            <pc:sldMk cId="901453530" sldId="546"/>
            <ac:spMk id="8" creationId="{00000000-0000-0000-0000-000000000000}"/>
          </ac:spMkLst>
        </pc:spChg>
      </pc:sldChg>
      <pc:sldChg chg="modSp">
        <pc:chgData name="Zhao Jin" userId="cd05a825-544c-438a-9ba1-08e63db50b47" providerId="ADAL" clId="{CD38D953-E846-244A-835A-192CE52710D4}" dt="2021-01-25T03:11:48.514" v="112" actId="207"/>
        <pc:sldMkLst>
          <pc:docMk/>
          <pc:sldMk cId="884841463" sldId="547"/>
        </pc:sldMkLst>
        <pc:spChg chg="mod">
          <ac:chgData name="Zhao Jin" userId="cd05a825-544c-438a-9ba1-08e63db50b47" providerId="ADAL" clId="{CD38D953-E846-244A-835A-192CE52710D4}" dt="2021-01-25T03:11:48.514" v="112" actId="207"/>
          <ac:spMkLst>
            <pc:docMk/>
            <pc:sldMk cId="884841463" sldId="547"/>
            <ac:spMk id="8" creationId="{00000000-0000-0000-0000-000000000000}"/>
          </ac:spMkLst>
        </pc:spChg>
      </pc:sldChg>
      <pc:sldChg chg="modSp">
        <pc:chgData name="Zhao Jin" userId="cd05a825-544c-438a-9ba1-08e63db50b47" providerId="ADAL" clId="{CD38D953-E846-244A-835A-192CE52710D4}" dt="2021-01-25T03:10:55.270" v="107" actId="20577"/>
        <pc:sldMkLst>
          <pc:docMk/>
          <pc:sldMk cId="1617257579" sldId="548"/>
        </pc:sldMkLst>
        <pc:spChg chg="mod">
          <ac:chgData name="Zhao Jin" userId="cd05a825-544c-438a-9ba1-08e63db50b47" providerId="ADAL" clId="{CD38D953-E846-244A-835A-192CE52710D4}" dt="2021-01-25T03:10:55.270" v="107" actId="20577"/>
          <ac:spMkLst>
            <pc:docMk/>
            <pc:sldMk cId="1617257579" sldId="548"/>
            <ac:spMk id="8" creationId="{00000000-0000-0000-0000-000000000000}"/>
          </ac:spMkLst>
        </pc:spChg>
        <pc:spChg chg="mod">
          <ac:chgData name="Zhao Jin" userId="cd05a825-544c-438a-9ba1-08e63db50b47" providerId="ADAL" clId="{CD38D953-E846-244A-835A-192CE52710D4}" dt="2021-01-25T03:09:46.206" v="102" actId="1035"/>
          <ac:spMkLst>
            <pc:docMk/>
            <pc:sldMk cId="1617257579" sldId="548"/>
            <ac:spMk id="9" creationId="{00000000-0000-0000-0000-000000000000}"/>
          </ac:spMkLst>
        </pc:spChg>
      </pc:sldChg>
      <pc:sldChg chg="addSp delSp modSp delAnim modAnim">
        <pc:chgData name="Zhao Jin" userId="cd05a825-544c-438a-9ba1-08e63db50b47" providerId="ADAL" clId="{CD38D953-E846-244A-835A-192CE52710D4}" dt="2021-01-25T03:24:05.008" v="382"/>
        <pc:sldMkLst>
          <pc:docMk/>
          <pc:sldMk cId="3394924879" sldId="549"/>
        </pc:sldMkLst>
        <pc:spChg chg="mod">
          <ac:chgData name="Zhao Jin" userId="cd05a825-544c-438a-9ba1-08e63db50b47" providerId="ADAL" clId="{CD38D953-E846-244A-835A-192CE52710D4}" dt="2021-01-25T02:21:10.043" v="62" actId="20577"/>
          <ac:spMkLst>
            <pc:docMk/>
            <pc:sldMk cId="3394924879" sldId="549"/>
            <ac:spMk id="10" creationId="{00000000-0000-0000-0000-000000000000}"/>
          </ac:spMkLst>
        </pc:spChg>
        <pc:spChg chg="add mod">
          <ac:chgData name="Zhao Jin" userId="cd05a825-544c-438a-9ba1-08e63db50b47" providerId="ADAL" clId="{CD38D953-E846-244A-835A-192CE52710D4}" dt="2021-01-25T03:23:28.207" v="376" actId="1076"/>
          <ac:spMkLst>
            <pc:docMk/>
            <pc:sldMk cId="3394924879" sldId="549"/>
            <ac:spMk id="11" creationId="{CF30CDDD-4206-994C-A14B-ADCEC7C6B094}"/>
          </ac:spMkLst>
        </pc:spChg>
        <pc:picChg chg="del">
          <ac:chgData name="Zhao Jin" userId="cd05a825-544c-438a-9ba1-08e63db50b47" providerId="ADAL" clId="{CD38D953-E846-244A-835A-192CE52710D4}" dt="2021-01-25T03:15:27.398" v="115" actId="478"/>
          <ac:picMkLst>
            <pc:docMk/>
            <pc:sldMk cId="3394924879" sldId="549"/>
            <ac:picMk id="14" creationId="{9F0342D1-68B4-4418-BA3C-115BA014738F}"/>
          </ac:picMkLst>
        </pc:picChg>
        <pc:picChg chg="add mod">
          <ac:chgData name="Zhao Jin" userId="cd05a825-544c-438a-9ba1-08e63db50b47" providerId="ADAL" clId="{CD38D953-E846-244A-835A-192CE52710D4}" dt="2021-01-25T03:23:34.931" v="378" actId="1076"/>
          <ac:picMkLst>
            <pc:docMk/>
            <pc:sldMk cId="3394924879" sldId="549"/>
            <ac:picMk id="16" creationId="{1AA83BD7-4016-DB49-B6DC-C69FB6894961}"/>
          </ac:picMkLst>
        </pc:picChg>
      </pc:sldChg>
      <pc:sldChg chg="addSp delSp modSp addAnim delAnim modAnim">
        <pc:chgData name="Zhao Jin" userId="cd05a825-544c-438a-9ba1-08e63db50b47" providerId="ADAL" clId="{CD38D953-E846-244A-835A-192CE52710D4}" dt="2021-01-25T03:26:17.801" v="482" actId="20577"/>
        <pc:sldMkLst>
          <pc:docMk/>
          <pc:sldMk cId="784668950" sldId="550"/>
        </pc:sldMkLst>
        <pc:spChg chg="add del">
          <ac:chgData name="Zhao Jin" userId="cd05a825-544c-438a-9ba1-08e63db50b47" providerId="ADAL" clId="{CD38D953-E846-244A-835A-192CE52710D4}" dt="2021-01-25T03:03:03.116" v="66" actId="478"/>
          <ac:spMkLst>
            <pc:docMk/>
            <pc:sldMk cId="784668950" sldId="550"/>
            <ac:spMk id="8" creationId="{9BA3CD25-E0A6-43C6-ACBF-2582BD134206}"/>
          </ac:spMkLst>
        </pc:spChg>
        <pc:spChg chg="add del">
          <ac:chgData name="Zhao Jin" userId="cd05a825-544c-438a-9ba1-08e63db50b47" providerId="ADAL" clId="{CD38D953-E846-244A-835A-192CE52710D4}" dt="2021-01-25T03:03:02.420" v="65"/>
          <ac:spMkLst>
            <pc:docMk/>
            <pc:sldMk cId="784668950" sldId="550"/>
            <ac:spMk id="9" creationId="{512F67EF-C498-8D43-817A-42B6CE524F76}"/>
          </ac:spMkLst>
        </pc:spChg>
        <pc:spChg chg="add del mod">
          <ac:chgData name="Zhao Jin" userId="cd05a825-544c-438a-9ba1-08e63db50b47" providerId="ADAL" clId="{CD38D953-E846-244A-835A-192CE52710D4}" dt="2021-01-25T03:26:17.801" v="482" actId="20577"/>
          <ac:spMkLst>
            <pc:docMk/>
            <pc:sldMk cId="784668950" sldId="550"/>
            <ac:spMk id="10" creationId="{00000000-0000-0000-0000-000000000000}"/>
          </ac:spMkLst>
        </pc:spChg>
      </pc:sldChg>
      <pc:sldChg chg="addSp delSp modSp add del addAnim delAnim">
        <pc:chgData name="Zhao Jin" userId="cd05a825-544c-438a-9ba1-08e63db50b47" providerId="ADAL" clId="{CD38D953-E846-244A-835A-192CE52710D4}" dt="2021-01-25T03:08:44.385" v="80" actId="2696"/>
        <pc:sldMkLst>
          <pc:docMk/>
          <pc:sldMk cId="335305844" sldId="551"/>
        </pc:sldMkLst>
        <pc:spChg chg="add del">
          <ac:chgData name="Zhao Jin" userId="cd05a825-544c-438a-9ba1-08e63db50b47" providerId="ADAL" clId="{CD38D953-E846-244A-835A-192CE52710D4}" dt="2021-01-25T03:08:18.867" v="70"/>
          <ac:spMkLst>
            <pc:docMk/>
            <pc:sldMk cId="335305844" sldId="551"/>
            <ac:spMk id="2" creationId="{DC3EBD9F-7043-2B4B-93E2-27FFDA9DBEA2}"/>
          </ac:spMkLst>
        </pc:spChg>
        <pc:spChg chg="add del mod">
          <ac:chgData name="Zhao Jin" userId="cd05a825-544c-438a-9ba1-08e63db50b47" providerId="ADAL" clId="{CD38D953-E846-244A-835A-192CE52710D4}" dt="2021-01-25T03:08:32.511" v="77" actId="14100"/>
          <ac:spMkLst>
            <pc:docMk/>
            <pc:sldMk cId="335305844" sldId="551"/>
            <ac:spMk id="9" creationId="{00000000-0000-0000-0000-000000000000}"/>
          </ac:spMkLst>
        </pc:spChg>
        <pc:spChg chg="add del">
          <ac:chgData name="Zhao Jin" userId="cd05a825-544c-438a-9ba1-08e63db50b47" providerId="ADAL" clId="{CD38D953-E846-244A-835A-192CE52710D4}" dt="2021-01-25T03:08:34.550" v="78" actId="478"/>
          <ac:spMkLst>
            <pc:docMk/>
            <pc:sldMk cId="335305844" sldId="551"/>
            <ac:spMk id="10" creationId="{00000000-0000-0000-0000-000000000000}"/>
          </ac:spMkLst>
        </pc:spChg>
        <pc:spChg chg="add del">
          <ac:chgData name="Zhao Jin" userId="cd05a825-544c-438a-9ba1-08e63db50b47" providerId="ADAL" clId="{CD38D953-E846-244A-835A-192CE52710D4}" dt="2021-01-25T03:08:34.550" v="78" actId="478"/>
          <ac:spMkLst>
            <pc:docMk/>
            <pc:sldMk cId="335305844" sldId="551"/>
            <ac:spMk id="11" creationId="{D0457CA0-460D-4546-82C4-4CDEB1E2F62C}"/>
          </ac:spMkLst>
        </pc:spChg>
        <pc:spChg chg="add del">
          <ac:chgData name="Zhao Jin" userId="cd05a825-544c-438a-9ba1-08e63db50b47" providerId="ADAL" clId="{CD38D953-E846-244A-835A-192CE52710D4}" dt="2021-01-25T03:08:34.550" v="78" actId="478"/>
          <ac:spMkLst>
            <pc:docMk/>
            <pc:sldMk cId="335305844" sldId="551"/>
            <ac:spMk id="14" creationId="{00000000-0000-0000-0000-000000000000}"/>
          </ac:spMkLst>
        </pc:spChg>
        <pc:spChg chg="add del">
          <ac:chgData name="Zhao Jin" userId="cd05a825-544c-438a-9ba1-08e63db50b47" providerId="ADAL" clId="{CD38D953-E846-244A-835A-192CE52710D4}" dt="2021-01-25T03:08:34.550" v="78" actId="478"/>
          <ac:spMkLst>
            <pc:docMk/>
            <pc:sldMk cId="335305844" sldId="551"/>
            <ac:spMk id="15" creationId="{7EB43FB0-D261-4751-8823-0A4CC64F83DB}"/>
          </ac:spMkLst>
        </pc:spChg>
        <pc:spChg chg="add del mod">
          <ac:chgData name="Zhao Jin" userId="cd05a825-544c-438a-9ba1-08e63db50b47" providerId="ADAL" clId="{CD38D953-E846-244A-835A-192CE52710D4}" dt="2021-01-25T03:08:37.712" v="79" actId="20577"/>
          <ac:spMkLst>
            <pc:docMk/>
            <pc:sldMk cId="335305844" sldId="551"/>
            <ac:spMk id="17" creationId="{196941FF-7411-441D-AE2E-5CF96E80B024}"/>
          </ac:spMkLst>
        </pc:spChg>
        <pc:spChg chg="add del">
          <ac:chgData name="Zhao Jin" userId="cd05a825-544c-438a-9ba1-08e63db50b47" providerId="ADAL" clId="{CD38D953-E846-244A-835A-192CE52710D4}" dt="2021-01-25T03:08:22.144" v="71" actId="478"/>
          <ac:spMkLst>
            <pc:docMk/>
            <pc:sldMk cId="335305844" sldId="551"/>
            <ac:spMk id="18" creationId="{FC6CF3F5-B435-44FE-A32E-F676476A0C6D}"/>
          </ac:spMkLst>
        </pc:spChg>
      </pc:sldChg>
    </pc:docChg>
  </pc:docChgLst>
  <pc:docChgLst>
    <pc:chgData name="Zhao Jin" userId="cd05a825-544c-438a-9ba1-08e63db50b47" providerId="ADAL" clId="{AB0BD5A1-F735-4275-845E-9D8A6938C195}"/>
    <pc:docChg chg="undo redo custSel addSld delSld modSld modMainMaster">
      <pc:chgData name="Zhao Jin" userId="cd05a825-544c-438a-9ba1-08e63db50b47" providerId="ADAL" clId="{AB0BD5A1-F735-4275-845E-9D8A6938C195}" dt="2021-02-11T10:54:04.772" v="4745" actId="14100"/>
      <pc:docMkLst>
        <pc:docMk/>
      </pc:docMkLst>
      <pc:sldChg chg="modSp mod">
        <pc:chgData name="Zhao Jin" userId="cd05a825-544c-438a-9ba1-08e63db50b47" providerId="ADAL" clId="{AB0BD5A1-F735-4275-845E-9D8A6938C195}" dt="2021-02-10T03:54:28.447" v="7" actId="20577"/>
        <pc:sldMkLst>
          <pc:docMk/>
          <pc:sldMk cId="0" sldId="256"/>
        </pc:sldMkLst>
        <pc:spChg chg="mod">
          <ac:chgData name="Zhao Jin" userId="cd05a825-544c-438a-9ba1-08e63db50b47" providerId="ADAL" clId="{AB0BD5A1-F735-4275-845E-9D8A6938C195}" dt="2021-02-10T03:54:25.036" v="1" actId="20577"/>
          <ac:spMkLst>
            <pc:docMk/>
            <pc:sldMk cId="0" sldId="256"/>
            <ac:spMk id="8" creationId="{00000000-0000-0000-0000-000000000000}"/>
          </ac:spMkLst>
        </pc:spChg>
        <pc:spChg chg="mod">
          <ac:chgData name="Zhao Jin" userId="cd05a825-544c-438a-9ba1-08e63db50b47" providerId="ADAL" clId="{AB0BD5A1-F735-4275-845E-9D8A6938C195}" dt="2021-02-10T03:54:28.447" v="7" actId="20577"/>
          <ac:spMkLst>
            <pc:docMk/>
            <pc:sldMk cId="0" sldId="256"/>
            <ac:spMk id="11" creationId="{00000000-0000-0000-0000-000000000000}"/>
          </ac:spMkLst>
        </pc:spChg>
      </pc:sldChg>
      <pc:sldChg chg="modSp mod">
        <pc:chgData name="Zhao Jin" userId="cd05a825-544c-438a-9ba1-08e63db50b47" providerId="ADAL" clId="{AB0BD5A1-F735-4275-845E-9D8A6938C195}" dt="2021-02-11T10:13:21.643" v="3992" actId="20577"/>
        <pc:sldMkLst>
          <pc:docMk/>
          <pc:sldMk cId="2438607696" sldId="468"/>
        </pc:sldMkLst>
        <pc:spChg chg="mod">
          <ac:chgData name="Zhao Jin" userId="cd05a825-544c-438a-9ba1-08e63db50b47" providerId="ADAL" clId="{AB0BD5A1-F735-4275-845E-9D8A6938C195}" dt="2021-02-10T03:54:40.772" v="14"/>
          <ac:spMkLst>
            <pc:docMk/>
            <pc:sldMk cId="2438607696" sldId="468"/>
            <ac:spMk id="7" creationId="{00000000-0000-0000-0000-000000000000}"/>
          </ac:spMkLst>
        </pc:spChg>
        <pc:spChg chg="mod">
          <ac:chgData name="Zhao Jin" userId="cd05a825-544c-438a-9ba1-08e63db50b47" providerId="ADAL" clId="{AB0BD5A1-F735-4275-845E-9D8A6938C195}" dt="2021-02-10T03:54:33.255" v="13" actId="20577"/>
          <ac:spMkLst>
            <pc:docMk/>
            <pc:sldMk cId="2438607696" sldId="468"/>
            <ac:spMk id="14338" creationId="{00000000-0000-0000-0000-000000000000}"/>
          </ac:spMkLst>
        </pc:spChg>
        <pc:spChg chg="mod">
          <ac:chgData name="Zhao Jin" userId="cd05a825-544c-438a-9ba1-08e63db50b47" providerId="ADAL" clId="{AB0BD5A1-F735-4275-845E-9D8A6938C195}" dt="2021-02-11T10:13:21.643" v="3992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modSp del">
        <pc:chgData name="Zhao Jin" userId="cd05a825-544c-438a-9ba1-08e63db50b47" providerId="ADAL" clId="{AB0BD5A1-F735-4275-845E-9D8A6938C195}" dt="2021-02-11T10:05:02.130" v="3392" actId="47"/>
        <pc:sldMkLst>
          <pc:docMk/>
          <pc:sldMk cId="1705639840" sldId="543"/>
        </pc:sldMkLst>
        <pc:spChg chg="mod">
          <ac:chgData name="Zhao Jin" userId="cd05a825-544c-438a-9ba1-08e63db50b47" providerId="ADAL" clId="{AB0BD5A1-F735-4275-845E-9D8A6938C195}" dt="2021-02-10T03:54:40.772" v="14"/>
          <ac:spMkLst>
            <pc:docMk/>
            <pc:sldMk cId="1705639840" sldId="543"/>
            <ac:spMk id="9" creationId="{00000000-0000-0000-0000-000000000000}"/>
          </ac:spMkLst>
        </pc:spChg>
      </pc:sldChg>
      <pc:sldChg chg="addSp delSp modSp mod">
        <pc:chgData name="Zhao Jin" userId="cd05a825-544c-438a-9ba1-08e63db50b47" providerId="ADAL" clId="{AB0BD5A1-F735-4275-845E-9D8A6938C195}" dt="2021-02-11T10:28:21.096" v="4442" actId="1035"/>
        <pc:sldMkLst>
          <pc:docMk/>
          <pc:sldMk cId="1427618944" sldId="553"/>
        </pc:sldMkLst>
        <pc:spChg chg="mod">
          <ac:chgData name="Zhao Jin" userId="cd05a825-544c-438a-9ba1-08e63db50b47" providerId="ADAL" clId="{AB0BD5A1-F735-4275-845E-9D8A6938C195}" dt="2021-02-10T03:54:40.772" v="14"/>
          <ac:spMkLst>
            <pc:docMk/>
            <pc:sldMk cId="1427618944" sldId="553"/>
            <ac:spMk id="7" creationId="{00000000-0000-0000-0000-000000000000}"/>
          </ac:spMkLst>
        </pc:spChg>
        <pc:spChg chg="mod">
          <ac:chgData name="Zhao Jin" userId="cd05a825-544c-438a-9ba1-08e63db50b47" providerId="ADAL" clId="{AB0BD5A1-F735-4275-845E-9D8A6938C195}" dt="2021-02-11T09:13:07.266" v="1448" actId="207"/>
          <ac:spMkLst>
            <pc:docMk/>
            <pc:sldMk cId="1427618944" sldId="553"/>
            <ac:spMk id="8" creationId="{00000000-0000-0000-0000-000000000000}"/>
          </ac:spMkLst>
        </pc:spChg>
        <pc:spChg chg="mod">
          <ac:chgData name="Zhao Jin" userId="cd05a825-544c-438a-9ba1-08e63db50b47" providerId="ADAL" clId="{AB0BD5A1-F735-4275-845E-9D8A6938C195}" dt="2021-02-11T09:08:10.634" v="1144" actId="1037"/>
          <ac:spMkLst>
            <pc:docMk/>
            <pc:sldMk cId="1427618944" sldId="553"/>
            <ac:spMk id="13" creationId="{7A7D6850-5E41-4C67-AEF2-01F01AC5487C}"/>
          </ac:spMkLst>
        </pc:spChg>
        <pc:spChg chg="mod">
          <ac:chgData name="Zhao Jin" userId="cd05a825-544c-438a-9ba1-08e63db50b47" providerId="ADAL" clId="{AB0BD5A1-F735-4275-845E-9D8A6938C195}" dt="2021-02-11T09:08:10.634" v="1144" actId="1037"/>
          <ac:spMkLst>
            <pc:docMk/>
            <pc:sldMk cId="1427618944" sldId="553"/>
            <ac:spMk id="14" creationId="{446CC019-B40F-40E8-A348-62E8CC868419}"/>
          </ac:spMkLst>
        </pc:spChg>
        <pc:spChg chg="add del mod">
          <ac:chgData name="Zhao Jin" userId="cd05a825-544c-438a-9ba1-08e63db50b47" providerId="ADAL" clId="{AB0BD5A1-F735-4275-845E-9D8A6938C195}" dt="2021-02-11T09:08:10.634" v="1144" actId="1037"/>
          <ac:spMkLst>
            <pc:docMk/>
            <pc:sldMk cId="1427618944" sldId="553"/>
            <ac:spMk id="15" creationId="{8CC1B3EA-4FF8-4845-862B-01355E1B2172}"/>
          </ac:spMkLst>
        </pc:spChg>
        <pc:spChg chg="mod">
          <ac:chgData name="Zhao Jin" userId="cd05a825-544c-438a-9ba1-08e63db50b47" providerId="ADAL" clId="{AB0BD5A1-F735-4275-845E-9D8A6938C195}" dt="2021-02-11T09:08:10.634" v="1144" actId="1037"/>
          <ac:spMkLst>
            <pc:docMk/>
            <pc:sldMk cId="1427618944" sldId="553"/>
            <ac:spMk id="16" creationId="{3BD2BBF7-865B-4F65-A011-E2C4859B255C}"/>
          </ac:spMkLst>
        </pc:spChg>
        <pc:spChg chg="mod">
          <ac:chgData name="Zhao Jin" userId="cd05a825-544c-438a-9ba1-08e63db50b47" providerId="ADAL" clId="{AB0BD5A1-F735-4275-845E-9D8A6938C195}" dt="2021-02-11T09:08:10.634" v="1144" actId="1037"/>
          <ac:spMkLst>
            <pc:docMk/>
            <pc:sldMk cId="1427618944" sldId="553"/>
            <ac:spMk id="17" creationId="{EE163681-1E1C-4296-9294-9B81FEDE3369}"/>
          </ac:spMkLst>
        </pc:spChg>
        <pc:spChg chg="mod">
          <ac:chgData name="Zhao Jin" userId="cd05a825-544c-438a-9ba1-08e63db50b47" providerId="ADAL" clId="{AB0BD5A1-F735-4275-845E-9D8A6938C195}" dt="2021-02-11T09:08:10.634" v="1144" actId="1037"/>
          <ac:spMkLst>
            <pc:docMk/>
            <pc:sldMk cId="1427618944" sldId="553"/>
            <ac:spMk id="18" creationId="{E301F663-A837-4A75-A347-E2E55BB2635E}"/>
          </ac:spMkLst>
        </pc:spChg>
        <pc:spChg chg="mod">
          <ac:chgData name="Zhao Jin" userId="cd05a825-544c-438a-9ba1-08e63db50b47" providerId="ADAL" clId="{AB0BD5A1-F735-4275-845E-9D8A6938C195}" dt="2021-02-11T09:08:10.634" v="1144" actId="1037"/>
          <ac:spMkLst>
            <pc:docMk/>
            <pc:sldMk cId="1427618944" sldId="553"/>
            <ac:spMk id="19" creationId="{10891AE8-CFD9-4F7C-966C-531E3759B0FB}"/>
          </ac:spMkLst>
        </pc:spChg>
        <pc:spChg chg="mod">
          <ac:chgData name="Zhao Jin" userId="cd05a825-544c-438a-9ba1-08e63db50b47" providerId="ADAL" clId="{AB0BD5A1-F735-4275-845E-9D8A6938C195}" dt="2021-02-11T09:08:10.634" v="1144" actId="1037"/>
          <ac:spMkLst>
            <pc:docMk/>
            <pc:sldMk cId="1427618944" sldId="553"/>
            <ac:spMk id="20" creationId="{5D0AA28A-D11F-4880-8D3A-D26B1E3A5F33}"/>
          </ac:spMkLst>
        </pc:spChg>
        <pc:spChg chg="mod">
          <ac:chgData name="Zhao Jin" userId="cd05a825-544c-438a-9ba1-08e63db50b47" providerId="ADAL" clId="{AB0BD5A1-F735-4275-845E-9D8A6938C195}" dt="2021-02-11T09:08:10.634" v="1144" actId="1037"/>
          <ac:spMkLst>
            <pc:docMk/>
            <pc:sldMk cId="1427618944" sldId="553"/>
            <ac:spMk id="21" creationId="{F42387F1-0AFA-4D77-B6D1-FA674BDDF3B7}"/>
          </ac:spMkLst>
        </pc:spChg>
        <pc:spChg chg="mod">
          <ac:chgData name="Zhao Jin" userId="cd05a825-544c-438a-9ba1-08e63db50b47" providerId="ADAL" clId="{AB0BD5A1-F735-4275-845E-9D8A6938C195}" dt="2021-02-11T09:08:10.634" v="1144" actId="1037"/>
          <ac:spMkLst>
            <pc:docMk/>
            <pc:sldMk cId="1427618944" sldId="553"/>
            <ac:spMk id="22" creationId="{A4EFC21B-3102-4F5A-A862-5B30555EB9F5}"/>
          </ac:spMkLst>
        </pc:spChg>
        <pc:spChg chg="mod">
          <ac:chgData name="Zhao Jin" userId="cd05a825-544c-438a-9ba1-08e63db50b47" providerId="ADAL" clId="{AB0BD5A1-F735-4275-845E-9D8A6938C195}" dt="2021-02-11T09:08:10.634" v="1144" actId="1037"/>
          <ac:spMkLst>
            <pc:docMk/>
            <pc:sldMk cId="1427618944" sldId="553"/>
            <ac:spMk id="23" creationId="{DCD06FF1-472F-4150-8163-9068F99D90ED}"/>
          </ac:spMkLst>
        </pc:spChg>
        <pc:spChg chg="mod">
          <ac:chgData name="Zhao Jin" userId="cd05a825-544c-438a-9ba1-08e63db50b47" providerId="ADAL" clId="{AB0BD5A1-F735-4275-845E-9D8A6938C195}" dt="2021-02-11T09:08:10.634" v="1144" actId="1037"/>
          <ac:spMkLst>
            <pc:docMk/>
            <pc:sldMk cId="1427618944" sldId="553"/>
            <ac:spMk id="24" creationId="{78020CF5-3B57-46B1-B1DE-5EDFAAFE1A7C}"/>
          </ac:spMkLst>
        </pc:spChg>
        <pc:spChg chg="mod">
          <ac:chgData name="Zhao Jin" userId="cd05a825-544c-438a-9ba1-08e63db50b47" providerId="ADAL" clId="{AB0BD5A1-F735-4275-845E-9D8A6938C195}" dt="2021-02-11T09:08:10.634" v="1144" actId="1037"/>
          <ac:spMkLst>
            <pc:docMk/>
            <pc:sldMk cId="1427618944" sldId="553"/>
            <ac:spMk id="25" creationId="{D196C2E0-94DD-44F4-A5A0-1ECE9AA33246}"/>
          </ac:spMkLst>
        </pc:spChg>
        <pc:spChg chg="mod">
          <ac:chgData name="Zhao Jin" userId="cd05a825-544c-438a-9ba1-08e63db50b47" providerId="ADAL" clId="{AB0BD5A1-F735-4275-845E-9D8A6938C195}" dt="2021-02-11T09:08:10.634" v="1144" actId="1037"/>
          <ac:spMkLst>
            <pc:docMk/>
            <pc:sldMk cId="1427618944" sldId="553"/>
            <ac:spMk id="26" creationId="{3FC3C42B-9134-4A1D-960A-26F5B870EA31}"/>
          </ac:spMkLst>
        </pc:spChg>
        <pc:spChg chg="add mod">
          <ac:chgData name="Zhao Jin" userId="cd05a825-544c-438a-9ba1-08e63db50b47" providerId="ADAL" clId="{AB0BD5A1-F735-4275-845E-9D8A6938C195}" dt="2021-02-11T10:28:21.096" v="4442" actId="1035"/>
          <ac:spMkLst>
            <pc:docMk/>
            <pc:sldMk cId="1427618944" sldId="553"/>
            <ac:spMk id="27" creationId="{BA8A0495-32FB-4670-BC43-C0E563925D66}"/>
          </ac:spMkLst>
        </pc:spChg>
        <pc:spChg chg="mod">
          <ac:chgData name="Zhao Jin" userId="cd05a825-544c-438a-9ba1-08e63db50b47" providerId="ADAL" clId="{AB0BD5A1-F735-4275-845E-9D8A6938C195}" dt="2021-02-11T09:11:17.371" v="1330" actId="1036"/>
          <ac:spMkLst>
            <pc:docMk/>
            <pc:sldMk cId="1427618944" sldId="553"/>
            <ac:spMk id="84" creationId="{C4E05674-68A2-0D4E-8B47-F7A2C6A6B76F}"/>
          </ac:spMkLst>
        </pc:spChg>
        <pc:spChg chg="mod">
          <ac:chgData name="Zhao Jin" userId="cd05a825-544c-438a-9ba1-08e63db50b47" providerId="ADAL" clId="{AB0BD5A1-F735-4275-845E-9D8A6938C195}" dt="2021-02-11T09:11:07.683" v="1318" actId="6549"/>
          <ac:spMkLst>
            <pc:docMk/>
            <pc:sldMk cId="1427618944" sldId="553"/>
            <ac:spMk id="14338" creationId="{00000000-0000-0000-0000-000000000000}"/>
          </ac:spMkLst>
        </pc:spChg>
        <pc:grpChg chg="add mod">
          <ac:chgData name="Zhao Jin" userId="cd05a825-544c-438a-9ba1-08e63db50b47" providerId="ADAL" clId="{AB0BD5A1-F735-4275-845E-9D8A6938C195}" dt="2021-02-11T09:08:10.634" v="1144" actId="1037"/>
          <ac:grpSpMkLst>
            <pc:docMk/>
            <pc:sldMk cId="1427618944" sldId="553"/>
            <ac:grpSpMk id="9" creationId="{30FF1190-164C-4A90-A31F-F0106EA54F16}"/>
          </ac:grpSpMkLst>
        </pc:grpChg>
        <pc:grpChg chg="mod">
          <ac:chgData name="Zhao Jin" userId="cd05a825-544c-438a-9ba1-08e63db50b47" providerId="ADAL" clId="{AB0BD5A1-F735-4275-845E-9D8A6938C195}" dt="2021-02-11T09:08:10.634" v="1144" actId="1037"/>
          <ac:grpSpMkLst>
            <pc:docMk/>
            <pc:sldMk cId="1427618944" sldId="553"/>
            <ac:grpSpMk id="10" creationId="{2CC0007E-7686-48B0-BFEC-C69838937E88}"/>
          </ac:grpSpMkLst>
        </pc:grpChg>
        <pc:grpChg chg="mod">
          <ac:chgData name="Zhao Jin" userId="cd05a825-544c-438a-9ba1-08e63db50b47" providerId="ADAL" clId="{AB0BD5A1-F735-4275-845E-9D8A6938C195}" dt="2021-02-11T09:08:10.634" v="1144" actId="1037"/>
          <ac:grpSpMkLst>
            <pc:docMk/>
            <pc:sldMk cId="1427618944" sldId="553"/>
            <ac:grpSpMk id="11" creationId="{659570D3-70F7-4477-B8E5-A83D58235BEB}"/>
          </ac:grpSpMkLst>
        </pc:grpChg>
        <pc:picChg chg="del">
          <ac:chgData name="Zhao Jin" userId="cd05a825-544c-438a-9ba1-08e63db50b47" providerId="ADAL" clId="{AB0BD5A1-F735-4275-845E-9D8A6938C195}" dt="2021-02-11T09:06:42.620" v="1069" actId="478"/>
          <ac:picMkLst>
            <pc:docMk/>
            <pc:sldMk cId="1427618944" sldId="553"/>
            <ac:picMk id="3" creationId="{78D60D94-825A-D54F-ACF5-EA46D7263418}"/>
          </ac:picMkLst>
        </pc:picChg>
      </pc:sldChg>
      <pc:sldChg chg="modSp del">
        <pc:chgData name="Zhao Jin" userId="cd05a825-544c-438a-9ba1-08e63db50b47" providerId="ADAL" clId="{AB0BD5A1-F735-4275-845E-9D8A6938C195}" dt="2021-02-11T10:05:02.130" v="3392" actId="47"/>
        <pc:sldMkLst>
          <pc:docMk/>
          <pc:sldMk cId="487843573" sldId="558"/>
        </pc:sldMkLst>
        <pc:spChg chg="mod">
          <ac:chgData name="Zhao Jin" userId="cd05a825-544c-438a-9ba1-08e63db50b47" providerId="ADAL" clId="{AB0BD5A1-F735-4275-845E-9D8A6938C195}" dt="2021-02-10T03:54:40.772" v="14"/>
          <ac:spMkLst>
            <pc:docMk/>
            <pc:sldMk cId="487843573" sldId="558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AB0BD5A1-F735-4275-845E-9D8A6938C195}" dt="2021-02-11T08:55:13.502" v="48" actId="47"/>
        <pc:sldMkLst>
          <pc:docMk/>
          <pc:sldMk cId="92291925" sldId="563"/>
        </pc:sldMkLst>
        <pc:spChg chg="mod">
          <ac:chgData name="Zhao Jin" userId="cd05a825-544c-438a-9ba1-08e63db50b47" providerId="ADAL" clId="{AB0BD5A1-F735-4275-845E-9D8A6938C195}" dt="2021-02-10T03:54:40.772" v="14"/>
          <ac:spMkLst>
            <pc:docMk/>
            <pc:sldMk cId="92291925" sldId="563"/>
            <ac:spMk id="7" creationId="{00000000-0000-0000-0000-000000000000}"/>
          </ac:spMkLst>
        </pc:spChg>
      </pc:sldChg>
      <pc:sldChg chg="addSp delSp modSp mod delAnim">
        <pc:chgData name="Zhao Jin" userId="cd05a825-544c-438a-9ba1-08e63db50b47" providerId="ADAL" clId="{AB0BD5A1-F735-4275-845E-9D8A6938C195}" dt="2021-02-11T09:23:09.849" v="2136" actId="1076"/>
        <pc:sldMkLst>
          <pc:docMk/>
          <pc:sldMk cId="894186310" sldId="564"/>
        </pc:sldMkLst>
        <pc:spChg chg="add del">
          <ac:chgData name="Zhao Jin" userId="cd05a825-544c-438a-9ba1-08e63db50b47" providerId="ADAL" clId="{AB0BD5A1-F735-4275-845E-9D8A6938C195}" dt="2021-02-11T09:17:54.495" v="1845"/>
          <ac:spMkLst>
            <pc:docMk/>
            <pc:sldMk cId="894186310" sldId="564"/>
            <ac:spMk id="2" creationId="{8813C199-70C2-4B7A-92F4-770950143B38}"/>
          </ac:spMkLst>
        </pc:spChg>
        <pc:spChg chg="mod">
          <ac:chgData name="Zhao Jin" userId="cd05a825-544c-438a-9ba1-08e63db50b47" providerId="ADAL" clId="{AB0BD5A1-F735-4275-845E-9D8A6938C195}" dt="2021-02-10T03:54:40.772" v="14"/>
          <ac:spMkLst>
            <pc:docMk/>
            <pc:sldMk cId="894186310" sldId="564"/>
            <ac:spMk id="7" creationId="{00000000-0000-0000-0000-000000000000}"/>
          </ac:spMkLst>
        </pc:spChg>
        <pc:spChg chg="del">
          <ac:chgData name="Zhao Jin" userId="cd05a825-544c-438a-9ba1-08e63db50b47" providerId="ADAL" clId="{AB0BD5A1-F735-4275-845E-9D8A6938C195}" dt="2021-02-11T09:16:55.116" v="1751" actId="478"/>
          <ac:spMkLst>
            <pc:docMk/>
            <pc:sldMk cId="894186310" sldId="564"/>
            <ac:spMk id="8" creationId="{A1FCBF0D-2794-4D66-A616-CF3267CF45BD}"/>
          </ac:spMkLst>
        </pc:spChg>
        <pc:spChg chg="add mod">
          <ac:chgData name="Zhao Jin" userId="cd05a825-544c-438a-9ba1-08e63db50b47" providerId="ADAL" clId="{AB0BD5A1-F735-4275-845E-9D8A6938C195}" dt="2021-02-11T09:21:43.532" v="2103" actId="6549"/>
          <ac:spMkLst>
            <pc:docMk/>
            <pc:sldMk cId="894186310" sldId="564"/>
            <ac:spMk id="9" creationId="{E822A0D5-9D76-43F4-AB94-614D7B22B216}"/>
          </ac:spMkLst>
        </pc:spChg>
        <pc:spChg chg="del">
          <ac:chgData name="Zhao Jin" userId="cd05a825-544c-438a-9ba1-08e63db50b47" providerId="ADAL" clId="{AB0BD5A1-F735-4275-845E-9D8A6938C195}" dt="2021-02-11T09:16:55.116" v="1751" actId="478"/>
          <ac:spMkLst>
            <pc:docMk/>
            <pc:sldMk cId="894186310" sldId="564"/>
            <ac:spMk id="11" creationId="{675C9FBE-306E-46A7-BAB9-46BD27707AF2}"/>
          </ac:spMkLst>
        </pc:spChg>
        <pc:spChg chg="add mod">
          <ac:chgData name="Zhao Jin" userId="cd05a825-544c-438a-9ba1-08e63db50b47" providerId="ADAL" clId="{AB0BD5A1-F735-4275-845E-9D8A6938C195}" dt="2021-02-11T09:23:09.849" v="2136" actId="1076"/>
          <ac:spMkLst>
            <pc:docMk/>
            <pc:sldMk cId="894186310" sldId="564"/>
            <ac:spMk id="13" creationId="{A6C30920-C994-477D-BF38-FB31A7971AB0}"/>
          </ac:spMkLst>
        </pc:spChg>
        <pc:spChg chg="mod">
          <ac:chgData name="Zhao Jin" userId="cd05a825-544c-438a-9ba1-08e63db50b47" providerId="ADAL" clId="{AB0BD5A1-F735-4275-845E-9D8A6938C195}" dt="2021-02-11T09:16:38.335" v="1748" actId="20577"/>
          <ac:spMkLst>
            <pc:docMk/>
            <pc:sldMk cId="894186310" sldId="564"/>
            <ac:spMk id="14338" creationId="{00000000-0000-0000-0000-000000000000}"/>
          </ac:spMkLst>
        </pc:spChg>
        <pc:graphicFrameChg chg="add del mod modGraphic">
          <ac:chgData name="Zhao Jin" userId="cd05a825-544c-438a-9ba1-08e63db50b47" providerId="ADAL" clId="{AB0BD5A1-F735-4275-845E-9D8A6938C195}" dt="2021-02-11T09:20:09.925" v="2001" actId="478"/>
          <ac:graphicFrameMkLst>
            <pc:docMk/>
            <pc:sldMk cId="894186310" sldId="564"/>
            <ac:graphicFrameMk id="3" creationId="{82AC76BE-5CFE-4A7F-A198-40A4860EE7A7}"/>
          </ac:graphicFrameMkLst>
        </pc:graphicFrameChg>
        <pc:graphicFrameChg chg="del">
          <ac:chgData name="Zhao Jin" userId="cd05a825-544c-438a-9ba1-08e63db50b47" providerId="ADAL" clId="{AB0BD5A1-F735-4275-845E-9D8A6938C195}" dt="2021-02-11T09:16:55.116" v="1751" actId="478"/>
          <ac:graphicFrameMkLst>
            <pc:docMk/>
            <pc:sldMk cId="894186310" sldId="564"/>
            <ac:graphicFrameMk id="10" creationId="{74304014-08C4-4321-AD74-36FAC51612DB}"/>
          </ac:graphicFrameMkLst>
        </pc:graphicFrameChg>
        <pc:picChg chg="del">
          <ac:chgData name="Zhao Jin" userId="cd05a825-544c-438a-9ba1-08e63db50b47" providerId="ADAL" clId="{AB0BD5A1-F735-4275-845E-9D8A6938C195}" dt="2021-02-11T09:16:53.560" v="1750" actId="478"/>
          <ac:picMkLst>
            <pc:docMk/>
            <pc:sldMk cId="894186310" sldId="564"/>
            <ac:picMk id="4" creationId="{EAFF9153-D379-4E7D-9B97-29843966A9B9}"/>
          </ac:picMkLst>
        </pc:picChg>
      </pc:sldChg>
      <pc:sldChg chg="modSp del">
        <pc:chgData name="Zhao Jin" userId="cd05a825-544c-438a-9ba1-08e63db50b47" providerId="ADAL" clId="{AB0BD5A1-F735-4275-845E-9D8A6938C195}" dt="2021-02-11T10:05:02.130" v="3392" actId="47"/>
        <pc:sldMkLst>
          <pc:docMk/>
          <pc:sldMk cId="1732540191" sldId="568"/>
        </pc:sldMkLst>
        <pc:spChg chg="mod">
          <ac:chgData name="Zhao Jin" userId="cd05a825-544c-438a-9ba1-08e63db50b47" providerId="ADAL" clId="{AB0BD5A1-F735-4275-845E-9D8A6938C195}" dt="2021-02-10T03:54:40.772" v="14"/>
          <ac:spMkLst>
            <pc:docMk/>
            <pc:sldMk cId="1732540191" sldId="568"/>
            <ac:spMk id="7" creationId="{00000000-0000-0000-0000-000000000000}"/>
          </ac:spMkLst>
        </pc:spChg>
      </pc:sldChg>
      <pc:sldChg chg="modSp del mod">
        <pc:chgData name="Zhao Jin" userId="cd05a825-544c-438a-9ba1-08e63db50b47" providerId="ADAL" clId="{AB0BD5A1-F735-4275-845E-9D8A6938C195}" dt="2021-02-11T10:05:02.130" v="3392" actId="47"/>
        <pc:sldMkLst>
          <pc:docMk/>
          <pc:sldMk cId="3229890649" sldId="569"/>
        </pc:sldMkLst>
        <pc:spChg chg="mod">
          <ac:chgData name="Zhao Jin" userId="cd05a825-544c-438a-9ba1-08e63db50b47" providerId="ADAL" clId="{AB0BD5A1-F735-4275-845E-9D8A6938C195}" dt="2021-02-10T03:56:42.364" v="17" actId="20577"/>
          <ac:spMkLst>
            <pc:docMk/>
            <pc:sldMk cId="3229890649" sldId="569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AB0BD5A1-F735-4275-845E-9D8A6938C195}" dt="2021-02-11T10:05:02.130" v="3392" actId="47"/>
        <pc:sldMkLst>
          <pc:docMk/>
          <pc:sldMk cId="3922430229" sldId="580"/>
        </pc:sldMkLst>
        <pc:spChg chg="mod">
          <ac:chgData name="Zhao Jin" userId="cd05a825-544c-438a-9ba1-08e63db50b47" providerId="ADAL" clId="{AB0BD5A1-F735-4275-845E-9D8A6938C195}" dt="2021-02-10T03:54:40.772" v="14"/>
          <ac:spMkLst>
            <pc:docMk/>
            <pc:sldMk cId="3922430229" sldId="580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AB0BD5A1-F735-4275-845E-9D8A6938C195}" dt="2021-02-11T10:05:02.130" v="3392" actId="47"/>
        <pc:sldMkLst>
          <pc:docMk/>
          <pc:sldMk cId="1886636263" sldId="581"/>
        </pc:sldMkLst>
        <pc:spChg chg="mod">
          <ac:chgData name="Zhao Jin" userId="cd05a825-544c-438a-9ba1-08e63db50b47" providerId="ADAL" clId="{AB0BD5A1-F735-4275-845E-9D8A6938C195}" dt="2021-02-10T03:54:40.772" v="14"/>
          <ac:spMkLst>
            <pc:docMk/>
            <pc:sldMk cId="1886636263" sldId="581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AB0BD5A1-F735-4275-845E-9D8A6938C195}" dt="2021-02-11T10:05:02.130" v="3392" actId="47"/>
        <pc:sldMkLst>
          <pc:docMk/>
          <pc:sldMk cId="211149325" sldId="589"/>
        </pc:sldMkLst>
        <pc:spChg chg="mod">
          <ac:chgData name="Zhao Jin" userId="cd05a825-544c-438a-9ba1-08e63db50b47" providerId="ADAL" clId="{AB0BD5A1-F735-4275-845E-9D8A6938C195}" dt="2021-02-10T03:54:40.772" v="14"/>
          <ac:spMkLst>
            <pc:docMk/>
            <pc:sldMk cId="211149325" sldId="589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AB0BD5A1-F735-4275-845E-9D8A6938C195}" dt="2021-02-11T10:05:02.130" v="3392" actId="47"/>
        <pc:sldMkLst>
          <pc:docMk/>
          <pc:sldMk cId="4156536479" sldId="590"/>
        </pc:sldMkLst>
        <pc:spChg chg="mod">
          <ac:chgData name="Zhao Jin" userId="cd05a825-544c-438a-9ba1-08e63db50b47" providerId="ADAL" clId="{AB0BD5A1-F735-4275-845E-9D8A6938C195}" dt="2021-02-10T03:54:40.772" v="14"/>
          <ac:spMkLst>
            <pc:docMk/>
            <pc:sldMk cId="4156536479" sldId="590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AB0BD5A1-F735-4275-845E-9D8A6938C195}" dt="2021-02-11T10:05:02.130" v="3392" actId="47"/>
        <pc:sldMkLst>
          <pc:docMk/>
          <pc:sldMk cId="567798019" sldId="591"/>
        </pc:sldMkLst>
        <pc:spChg chg="mod">
          <ac:chgData name="Zhao Jin" userId="cd05a825-544c-438a-9ba1-08e63db50b47" providerId="ADAL" clId="{AB0BD5A1-F735-4275-845E-9D8A6938C195}" dt="2021-02-10T03:54:40.772" v="14"/>
          <ac:spMkLst>
            <pc:docMk/>
            <pc:sldMk cId="567798019" sldId="591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AB0BD5A1-F735-4275-845E-9D8A6938C195}" dt="2021-02-11T10:05:02.130" v="3392" actId="47"/>
        <pc:sldMkLst>
          <pc:docMk/>
          <pc:sldMk cId="137810324" sldId="592"/>
        </pc:sldMkLst>
        <pc:spChg chg="mod">
          <ac:chgData name="Zhao Jin" userId="cd05a825-544c-438a-9ba1-08e63db50b47" providerId="ADAL" clId="{AB0BD5A1-F735-4275-845E-9D8A6938C195}" dt="2021-02-10T03:54:40.772" v="14"/>
          <ac:spMkLst>
            <pc:docMk/>
            <pc:sldMk cId="137810324" sldId="592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AB0BD5A1-F735-4275-845E-9D8A6938C195}" dt="2021-02-11T10:05:02.130" v="3392" actId="47"/>
        <pc:sldMkLst>
          <pc:docMk/>
          <pc:sldMk cId="3233082706" sldId="593"/>
        </pc:sldMkLst>
        <pc:spChg chg="mod">
          <ac:chgData name="Zhao Jin" userId="cd05a825-544c-438a-9ba1-08e63db50b47" providerId="ADAL" clId="{AB0BD5A1-F735-4275-845E-9D8A6938C195}" dt="2021-02-10T03:54:40.772" v="14"/>
          <ac:spMkLst>
            <pc:docMk/>
            <pc:sldMk cId="3233082706" sldId="593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AB0BD5A1-F735-4275-845E-9D8A6938C195}" dt="2021-02-11T10:05:02.130" v="3392" actId="47"/>
        <pc:sldMkLst>
          <pc:docMk/>
          <pc:sldMk cId="2217225800" sldId="594"/>
        </pc:sldMkLst>
        <pc:spChg chg="mod">
          <ac:chgData name="Zhao Jin" userId="cd05a825-544c-438a-9ba1-08e63db50b47" providerId="ADAL" clId="{AB0BD5A1-F735-4275-845E-9D8A6938C195}" dt="2021-02-10T03:54:40.772" v="14"/>
          <ac:spMkLst>
            <pc:docMk/>
            <pc:sldMk cId="2217225800" sldId="594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AB0BD5A1-F735-4275-845E-9D8A6938C195}" dt="2021-02-11T10:05:02.130" v="3392" actId="47"/>
        <pc:sldMkLst>
          <pc:docMk/>
          <pc:sldMk cId="2419983458" sldId="595"/>
        </pc:sldMkLst>
        <pc:spChg chg="mod">
          <ac:chgData name="Zhao Jin" userId="cd05a825-544c-438a-9ba1-08e63db50b47" providerId="ADAL" clId="{AB0BD5A1-F735-4275-845E-9D8A6938C195}" dt="2021-02-10T03:54:40.772" v="14"/>
          <ac:spMkLst>
            <pc:docMk/>
            <pc:sldMk cId="2419983458" sldId="595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AB0BD5A1-F735-4275-845E-9D8A6938C195}" dt="2021-02-11T10:05:02.130" v="3392" actId="47"/>
        <pc:sldMkLst>
          <pc:docMk/>
          <pc:sldMk cId="3643682471" sldId="596"/>
        </pc:sldMkLst>
        <pc:spChg chg="mod">
          <ac:chgData name="Zhao Jin" userId="cd05a825-544c-438a-9ba1-08e63db50b47" providerId="ADAL" clId="{AB0BD5A1-F735-4275-845E-9D8A6938C195}" dt="2021-02-10T03:54:40.772" v="14"/>
          <ac:spMkLst>
            <pc:docMk/>
            <pc:sldMk cId="3643682471" sldId="596"/>
            <ac:spMk id="9" creationId="{00000000-0000-0000-0000-000000000000}"/>
          </ac:spMkLst>
        </pc:spChg>
      </pc:sldChg>
      <pc:sldChg chg="modSp del">
        <pc:chgData name="Zhao Jin" userId="cd05a825-544c-438a-9ba1-08e63db50b47" providerId="ADAL" clId="{AB0BD5A1-F735-4275-845E-9D8A6938C195}" dt="2021-02-11T10:05:02.130" v="3392" actId="47"/>
        <pc:sldMkLst>
          <pc:docMk/>
          <pc:sldMk cId="3231946261" sldId="597"/>
        </pc:sldMkLst>
        <pc:spChg chg="mod">
          <ac:chgData name="Zhao Jin" userId="cd05a825-544c-438a-9ba1-08e63db50b47" providerId="ADAL" clId="{AB0BD5A1-F735-4275-845E-9D8A6938C195}" dt="2021-02-10T03:54:40.772" v="14"/>
          <ac:spMkLst>
            <pc:docMk/>
            <pc:sldMk cId="3231946261" sldId="597"/>
            <ac:spMk id="9" creationId="{00000000-0000-0000-0000-000000000000}"/>
          </ac:spMkLst>
        </pc:spChg>
      </pc:sldChg>
      <pc:sldChg chg="modSp del">
        <pc:chgData name="Zhao Jin" userId="cd05a825-544c-438a-9ba1-08e63db50b47" providerId="ADAL" clId="{AB0BD5A1-F735-4275-845E-9D8A6938C195}" dt="2021-02-11T10:05:02.130" v="3392" actId="47"/>
        <pc:sldMkLst>
          <pc:docMk/>
          <pc:sldMk cId="4002657513" sldId="598"/>
        </pc:sldMkLst>
        <pc:spChg chg="mod">
          <ac:chgData name="Zhao Jin" userId="cd05a825-544c-438a-9ba1-08e63db50b47" providerId="ADAL" clId="{AB0BD5A1-F735-4275-845E-9D8A6938C195}" dt="2021-02-10T03:54:40.772" v="14"/>
          <ac:spMkLst>
            <pc:docMk/>
            <pc:sldMk cId="4002657513" sldId="598"/>
            <ac:spMk id="9" creationId="{00000000-0000-0000-0000-000000000000}"/>
          </ac:spMkLst>
        </pc:spChg>
      </pc:sldChg>
      <pc:sldChg chg="modSp del">
        <pc:chgData name="Zhao Jin" userId="cd05a825-544c-438a-9ba1-08e63db50b47" providerId="ADAL" clId="{AB0BD5A1-F735-4275-845E-9D8A6938C195}" dt="2021-02-11T10:05:02.130" v="3392" actId="47"/>
        <pc:sldMkLst>
          <pc:docMk/>
          <pc:sldMk cId="2930953569" sldId="599"/>
        </pc:sldMkLst>
        <pc:spChg chg="mod">
          <ac:chgData name="Zhao Jin" userId="cd05a825-544c-438a-9ba1-08e63db50b47" providerId="ADAL" clId="{AB0BD5A1-F735-4275-845E-9D8A6938C195}" dt="2021-02-10T03:54:40.772" v="14"/>
          <ac:spMkLst>
            <pc:docMk/>
            <pc:sldMk cId="2930953569" sldId="599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AB0BD5A1-F735-4275-845E-9D8A6938C195}" dt="2021-02-11T10:05:02.130" v="3392" actId="47"/>
        <pc:sldMkLst>
          <pc:docMk/>
          <pc:sldMk cId="880934081" sldId="600"/>
        </pc:sldMkLst>
        <pc:spChg chg="mod">
          <ac:chgData name="Zhao Jin" userId="cd05a825-544c-438a-9ba1-08e63db50b47" providerId="ADAL" clId="{AB0BD5A1-F735-4275-845E-9D8A6938C195}" dt="2021-02-10T03:54:40.772" v="14"/>
          <ac:spMkLst>
            <pc:docMk/>
            <pc:sldMk cId="880934081" sldId="600"/>
            <ac:spMk id="7" creationId="{00000000-0000-0000-0000-000000000000}"/>
          </ac:spMkLst>
        </pc:spChg>
      </pc:sldChg>
      <pc:sldChg chg="addSp delSp modSp add mod delAnim modAnim">
        <pc:chgData name="Zhao Jin" userId="cd05a825-544c-438a-9ba1-08e63db50b47" providerId="ADAL" clId="{AB0BD5A1-F735-4275-845E-9D8A6938C195}" dt="2021-02-11T09:10:46.484" v="1281" actId="20577"/>
        <pc:sldMkLst>
          <pc:docMk/>
          <pc:sldMk cId="2900383044" sldId="601"/>
        </pc:sldMkLst>
        <pc:spChg chg="mod">
          <ac:chgData name="Zhao Jin" userId="cd05a825-544c-438a-9ba1-08e63db50b47" providerId="ADAL" clId="{AB0BD5A1-F735-4275-845E-9D8A6938C195}" dt="2021-02-11T08:55:30.955" v="52" actId="20577"/>
          <ac:spMkLst>
            <pc:docMk/>
            <pc:sldMk cId="2900383044" sldId="601"/>
            <ac:spMk id="7" creationId="{00000000-0000-0000-0000-000000000000}"/>
          </ac:spMkLst>
        </pc:spChg>
        <pc:spChg chg="mod">
          <ac:chgData name="Zhao Jin" userId="cd05a825-544c-438a-9ba1-08e63db50b47" providerId="ADAL" clId="{AB0BD5A1-F735-4275-845E-9D8A6938C195}" dt="2021-02-11T09:10:24.938" v="1266" actId="20577"/>
          <ac:spMkLst>
            <pc:docMk/>
            <pc:sldMk cId="2900383044" sldId="601"/>
            <ac:spMk id="11" creationId="{00000000-0000-0000-0000-000000000000}"/>
          </ac:spMkLst>
        </pc:spChg>
        <pc:spChg chg="mod">
          <ac:chgData name="Zhao Jin" userId="cd05a825-544c-438a-9ba1-08e63db50b47" providerId="ADAL" clId="{AB0BD5A1-F735-4275-845E-9D8A6938C195}" dt="2021-02-11T09:08:45.456" v="1174" actId="1038"/>
          <ac:spMkLst>
            <pc:docMk/>
            <pc:sldMk cId="2900383044" sldId="601"/>
            <ac:spMk id="27" creationId="{00000000-0000-0000-0000-000000000000}"/>
          </ac:spMkLst>
        </pc:spChg>
        <pc:spChg chg="mod">
          <ac:chgData name="Zhao Jin" userId="cd05a825-544c-438a-9ba1-08e63db50b47" providerId="ADAL" clId="{AB0BD5A1-F735-4275-845E-9D8A6938C195}" dt="2021-02-11T09:01:42.860" v="619" actId="1035"/>
          <ac:spMkLst>
            <pc:docMk/>
            <pc:sldMk cId="2900383044" sldId="601"/>
            <ac:spMk id="30" creationId="{00000000-0000-0000-0000-000000000000}"/>
          </ac:spMkLst>
        </pc:spChg>
        <pc:spChg chg="mod">
          <ac:chgData name="Zhao Jin" userId="cd05a825-544c-438a-9ba1-08e63db50b47" providerId="ADAL" clId="{AB0BD5A1-F735-4275-845E-9D8A6938C195}" dt="2021-02-11T09:01:42.860" v="619" actId="1035"/>
          <ac:spMkLst>
            <pc:docMk/>
            <pc:sldMk cId="2900383044" sldId="601"/>
            <ac:spMk id="33" creationId="{00000000-0000-0000-0000-000000000000}"/>
          </ac:spMkLst>
        </pc:spChg>
        <pc:spChg chg="mod">
          <ac:chgData name="Zhao Jin" userId="cd05a825-544c-438a-9ba1-08e63db50b47" providerId="ADAL" clId="{AB0BD5A1-F735-4275-845E-9D8A6938C195}" dt="2021-02-11T09:01:42.860" v="619" actId="1035"/>
          <ac:spMkLst>
            <pc:docMk/>
            <pc:sldMk cId="2900383044" sldId="601"/>
            <ac:spMk id="36" creationId="{00000000-0000-0000-0000-000000000000}"/>
          </ac:spMkLst>
        </pc:spChg>
        <pc:spChg chg="del mod">
          <ac:chgData name="Zhao Jin" userId="cd05a825-544c-438a-9ba1-08e63db50b47" providerId="ADAL" clId="{AB0BD5A1-F735-4275-845E-9D8A6938C195}" dt="2021-02-11T09:09:02.021" v="1178" actId="478"/>
          <ac:spMkLst>
            <pc:docMk/>
            <pc:sldMk cId="2900383044" sldId="601"/>
            <ac:spMk id="41" creationId="{00000000-0000-0000-0000-000000000000}"/>
          </ac:spMkLst>
        </pc:spChg>
        <pc:spChg chg="mod">
          <ac:chgData name="Zhao Jin" userId="cd05a825-544c-438a-9ba1-08e63db50b47" providerId="ADAL" clId="{AB0BD5A1-F735-4275-845E-9D8A6938C195}" dt="2021-02-11T09:10:13.663" v="1262" actId="1036"/>
          <ac:spMkLst>
            <pc:docMk/>
            <pc:sldMk cId="2900383044" sldId="601"/>
            <ac:spMk id="42" creationId="{00000000-0000-0000-0000-000000000000}"/>
          </ac:spMkLst>
        </pc:spChg>
        <pc:spChg chg="mod">
          <ac:chgData name="Zhao Jin" userId="cd05a825-544c-438a-9ba1-08e63db50b47" providerId="ADAL" clId="{AB0BD5A1-F735-4275-845E-9D8A6938C195}" dt="2021-02-11T09:10:13.663" v="1262" actId="1036"/>
          <ac:spMkLst>
            <pc:docMk/>
            <pc:sldMk cId="2900383044" sldId="601"/>
            <ac:spMk id="43" creationId="{00000000-0000-0000-0000-000000000000}"/>
          </ac:spMkLst>
        </pc:spChg>
        <pc:spChg chg="mod">
          <ac:chgData name="Zhao Jin" userId="cd05a825-544c-438a-9ba1-08e63db50b47" providerId="ADAL" clId="{AB0BD5A1-F735-4275-845E-9D8A6938C195}" dt="2021-02-11T09:10:13.663" v="1262" actId="1036"/>
          <ac:spMkLst>
            <pc:docMk/>
            <pc:sldMk cId="2900383044" sldId="601"/>
            <ac:spMk id="44" creationId="{00000000-0000-0000-0000-000000000000}"/>
          </ac:spMkLst>
        </pc:spChg>
        <pc:spChg chg="mod">
          <ac:chgData name="Zhao Jin" userId="cd05a825-544c-438a-9ba1-08e63db50b47" providerId="ADAL" clId="{AB0BD5A1-F735-4275-845E-9D8A6938C195}" dt="2021-02-11T09:10:17.662" v="1263" actId="20577"/>
          <ac:spMkLst>
            <pc:docMk/>
            <pc:sldMk cId="2900383044" sldId="601"/>
            <ac:spMk id="45" creationId="{00000000-0000-0000-0000-000000000000}"/>
          </ac:spMkLst>
        </pc:spChg>
        <pc:spChg chg="mod">
          <ac:chgData name="Zhao Jin" userId="cd05a825-544c-438a-9ba1-08e63db50b47" providerId="ADAL" clId="{AB0BD5A1-F735-4275-845E-9D8A6938C195}" dt="2021-02-11T09:10:18.482" v="1264" actId="20577"/>
          <ac:spMkLst>
            <pc:docMk/>
            <pc:sldMk cId="2900383044" sldId="601"/>
            <ac:spMk id="46" creationId="{00000000-0000-0000-0000-000000000000}"/>
          </ac:spMkLst>
        </pc:spChg>
        <pc:spChg chg="mod">
          <ac:chgData name="Zhao Jin" userId="cd05a825-544c-438a-9ba1-08e63db50b47" providerId="ADAL" clId="{AB0BD5A1-F735-4275-845E-9D8A6938C195}" dt="2021-02-11T09:10:42.626" v="1276" actId="20577"/>
          <ac:spMkLst>
            <pc:docMk/>
            <pc:sldMk cId="2900383044" sldId="601"/>
            <ac:spMk id="47" creationId="{00000000-0000-0000-0000-000000000000}"/>
          </ac:spMkLst>
        </pc:spChg>
        <pc:spChg chg="mod">
          <ac:chgData name="Zhao Jin" userId="cd05a825-544c-438a-9ba1-08e63db50b47" providerId="ADAL" clId="{AB0BD5A1-F735-4275-845E-9D8A6938C195}" dt="2021-02-11T09:10:13.663" v="1262" actId="1036"/>
          <ac:spMkLst>
            <pc:docMk/>
            <pc:sldMk cId="2900383044" sldId="601"/>
            <ac:spMk id="48" creationId="{00000000-0000-0000-0000-000000000000}"/>
          </ac:spMkLst>
        </pc:spChg>
        <pc:spChg chg="mod">
          <ac:chgData name="Zhao Jin" userId="cd05a825-544c-438a-9ba1-08e63db50b47" providerId="ADAL" clId="{AB0BD5A1-F735-4275-845E-9D8A6938C195}" dt="2021-02-11T09:10:44.115" v="1277" actId="20577"/>
          <ac:spMkLst>
            <pc:docMk/>
            <pc:sldMk cId="2900383044" sldId="601"/>
            <ac:spMk id="49" creationId="{00000000-0000-0000-0000-000000000000}"/>
          </ac:spMkLst>
        </pc:spChg>
        <pc:spChg chg="mod">
          <ac:chgData name="Zhao Jin" userId="cd05a825-544c-438a-9ba1-08e63db50b47" providerId="ADAL" clId="{AB0BD5A1-F735-4275-845E-9D8A6938C195}" dt="2021-02-11T09:10:40.747" v="1275" actId="6549"/>
          <ac:spMkLst>
            <pc:docMk/>
            <pc:sldMk cId="2900383044" sldId="601"/>
            <ac:spMk id="50" creationId="{00000000-0000-0000-0000-000000000000}"/>
          </ac:spMkLst>
        </pc:spChg>
        <pc:spChg chg="mod">
          <ac:chgData name="Zhao Jin" userId="cd05a825-544c-438a-9ba1-08e63db50b47" providerId="ADAL" clId="{AB0BD5A1-F735-4275-845E-9D8A6938C195}" dt="2021-02-11T09:10:46.484" v="1281" actId="20577"/>
          <ac:spMkLst>
            <pc:docMk/>
            <pc:sldMk cId="2900383044" sldId="601"/>
            <ac:spMk id="51" creationId="{00000000-0000-0000-0000-000000000000}"/>
          </ac:spMkLst>
        </pc:spChg>
        <pc:spChg chg="mod">
          <ac:chgData name="Zhao Jin" userId="cd05a825-544c-438a-9ba1-08e63db50b47" providerId="ADAL" clId="{AB0BD5A1-F735-4275-845E-9D8A6938C195}" dt="2021-02-11T09:10:13.663" v="1262" actId="1036"/>
          <ac:spMkLst>
            <pc:docMk/>
            <pc:sldMk cId="2900383044" sldId="601"/>
            <ac:spMk id="52" creationId="{00000000-0000-0000-0000-000000000000}"/>
          </ac:spMkLst>
        </pc:spChg>
        <pc:spChg chg="mod">
          <ac:chgData name="Zhao Jin" userId="cd05a825-544c-438a-9ba1-08e63db50b47" providerId="ADAL" clId="{AB0BD5A1-F735-4275-845E-9D8A6938C195}" dt="2021-02-11T09:10:13.663" v="1262" actId="1036"/>
          <ac:spMkLst>
            <pc:docMk/>
            <pc:sldMk cId="2900383044" sldId="601"/>
            <ac:spMk id="53" creationId="{00000000-0000-0000-0000-000000000000}"/>
          </ac:spMkLst>
        </pc:spChg>
        <pc:spChg chg="mod">
          <ac:chgData name="Zhao Jin" userId="cd05a825-544c-438a-9ba1-08e63db50b47" providerId="ADAL" clId="{AB0BD5A1-F735-4275-845E-9D8A6938C195}" dt="2021-02-11T09:10:13.663" v="1262" actId="1036"/>
          <ac:spMkLst>
            <pc:docMk/>
            <pc:sldMk cId="2900383044" sldId="601"/>
            <ac:spMk id="54" creationId="{00000000-0000-0000-0000-000000000000}"/>
          </ac:spMkLst>
        </pc:spChg>
        <pc:spChg chg="del mod">
          <ac:chgData name="Zhao Jin" userId="cd05a825-544c-438a-9ba1-08e63db50b47" providerId="ADAL" clId="{AB0BD5A1-F735-4275-845E-9D8A6938C195}" dt="2021-02-11T09:09:41.087" v="1216" actId="478"/>
          <ac:spMkLst>
            <pc:docMk/>
            <pc:sldMk cId="2900383044" sldId="601"/>
            <ac:spMk id="55" creationId="{00000000-0000-0000-0000-000000000000}"/>
          </ac:spMkLst>
        </pc:spChg>
        <pc:spChg chg="add mod">
          <ac:chgData name="Zhao Jin" userId="cd05a825-544c-438a-9ba1-08e63db50b47" providerId="ADAL" clId="{AB0BD5A1-F735-4275-845E-9D8A6938C195}" dt="2021-02-11T08:59:15.444" v="471" actId="21"/>
          <ac:spMkLst>
            <pc:docMk/>
            <pc:sldMk cId="2900383044" sldId="601"/>
            <ac:spMk id="56" creationId="{D7777BBB-9548-44D3-BE4E-2A2814C6B616}"/>
          </ac:spMkLst>
        </pc:spChg>
        <pc:spChg chg="add mod">
          <ac:chgData name="Zhao Jin" userId="cd05a825-544c-438a-9ba1-08e63db50b47" providerId="ADAL" clId="{AB0BD5A1-F735-4275-845E-9D8A6938C195}" dt="2021-02-11T09:10:13.663" v="1262" actId="1036"/>
          <ac:spMkLst>
            <pc:docMk/>
            <pc:sldMk cId="2900383044" sldId="601"/>
            <ac:spMk id="57" creationId="{41214AF2-9C50-4F49-943C-8D0F16377E6B}"/>
          </ac:spMkLst>
        </pc:spChg>
        <pc:spChg chg="mod">
          <ac:chgData name="Zhao Jin" userId="cd05a825-544c-438a-9ba1-08e63db50b47" providerId="ADAL" clId="{AB0BD5A1-F735-4275-845E-9D8A6938C195}" dt="2021-02-11T09:10:13.663" v="1262" actId="1036"/>
          <ac:spMkLst>
            <pc:docMk/>
            <pc:sldMk cId="2900383044" sldId="601"/>
            <ac:spMk id="59" creationId="{D7660850-0452-43D1-8D53-C01C953B203F}"/>
          </ac:spMkLst>
        </pc:spChg>
        <pc:spChg chg="mod">
          <ac:chgData name="Zhao Jin" userId="cd05a825-544c-438a-9ba1-08e63db50b47" providerId="ADAL" clId="{AB0BD5A1-F735-4275-845E-9D8A6938C195}" dt="2021-02-11T08:55:38.913" v="57" actId="20577"/>
          <ac:spMkLst>
            <pc:docMk/>
            <pc:sldMk cId="2900383044" sldId="601"/>
            <ac:spMk id="14338" creationId="{00000000-0000-0000-0000-000000000000}"/>
          </ac:spMkLst>
        </pc:spChg>
        <pc:spChg chg="del">
          <ac:chgData name="Zhao Jin" userId="cd05a825-544c-438a-9ba1-08e63db50b47" providerId="ADAL" clId="{AB0BD5A1-F735-4275-845E-9D8A6938C195}" dt="2021-02-11T08:55:26.713" v="50" actId="478"/>
          <ac:spMkLst>
            <pc:docMk/>
            <pc:sldMk cId="2900383044" sldId="601"/>
            <ac:spMk id="14340" creationId="{00000000-0000-0000-0000-000000000000}"/>
          </ac:spMkLst>
        </pc:spChg>
        <pc:grpChg chg="mod">
          <ac:chgData name="Zhao Jin" userId="cd05a825-544c-438a-9ba1-08e63db50b47" providerId="ADAL" clId="{AB0BD5A1-F735-4275-845E-9D8A6938C195}" dt="2021-02-11T09:01:42.860" v="619" actId="1035"/>
          <ac:grpSpMkLst>
            <pc:docMk/>
            <pc:sldMk cId="2900383044" sldId="601"/>
            <ac:grpSpMk id="29" creationId="{00000000-0000-0000-0000-000000000000}"/>
          </ac:grpSpMkLst>
        </pc:grpChg>
        <pc:grpChg chg="mod">
          <ac:chgData name="Zhao Jin" userId="cd05a825-544c-438a-9ba1-08e63db50b47" providerId="ADAL" clId="{AB0BD5A1-F735-4275-845E-9D8A6938C195}" dt="2021-02-11T09:01:42.860" v="619" actId="1035"/>
          <ac:grpSpMkLst>
            <pc:docMk/>
            <pc:sldMk cId="2900383044" sldId="601"/>
            <ac:grpSpMk id="32" creationId="{00000000-0000-0000-0000-000000000000}"/>
          </ac:grpSpMkLst>
        </pc:grpChg>
        <pc:grpChg chg="mod">
          <ac:chgData name="Zhao Jin" userId="cd05a825-544c-438a-9ba1-08e63db50b47" providerId="ADAL" clId="{AB0BD5A1-F735-4275-845E-9D8A6938C195}" dt="2021-02-11T09:01:42.860" v="619" actId="1035"/>
          <ac:grpSpMkLst>
            <pc:docMk/>
            <pc:sldMk cId="2900383044" sldId="601"/>
            <ac:grpSpMk id="35" creationId="{00000000-0000-0000-0000-000000000000}"/>
          </ac:grpSpMkLst>
        </pc:grpChg>
        <pc:grpChg chg="mod">
          <ac:chgData name="Zhao Jin" userId="cd05a825-544c-438a-9ba1-08e63db50b47" providerId="ADAL" clId="{AB0BD5A1-F735-4275-845E-9D8A6938C195}" dt="2021-02-11T09:10:13.663" v="1262" actId="1036"/>
          <ac:grpSpMkLst>
            <pc:docMk/>
            <pc:sldMk cId="2900383044" sldId="601"/>
            <ac:grpSpMk id="38" creationId="{00000000-0000-0000-0000-000000000000}"/>
          </ac:grpSpMkLst>
        </pc:grpChg>
        <pc:grpChg chg="mod">
          <ac:chgData name="Zhao Jin" userId="cd05a825-544c-438a-9ba1-08e63db50b47" providerId="ADAL" clId="{AB0BD5A1-F735-4275-845E-9D8A6938C195}" dt="2021-02-11T09:10:13.663" v="1262" actId="1036"/>
          <ac:grpSpMkLst>
            <pc:docMk/>
            <pc:sldMk cId="2900383044" sldId="601"/>
            <ac:grpSpMk id="39" creationId="{00000000-0000-0000-0000-000000000000}"/>
          </ac:grpSpMkLst>
        </pc:grpChg>
        <pc:grpChg chg="mod">
          <ac:chgData name="Zhao Jin" userId="cd05a825-544c-438a-9ba1-08e63db50b47" providerId="ADAL" clId="{AB0BD5A1-F735-4275-845E-9D8A6938C195}" dt="2021-02-11T09:10:13.663" v="1262" actId="1036"/>
          <ac:grpSpMkLst>
            <pc:docMk/>
            <pc:sldMk cId="2900383044" sldId="601"/>
            <ac:grpSpMk id="40" creationId="{00000000-0000-0000-0000-000000000000}"/>
          </ac:grpSpMkLst>
        </pc:grpChg>
        <pc:grpChg chg="add mod">
          <ac:chgData name="Zhao Jin" userId="cd05a825-544c-438a-9ba1-08e63db50b47" providerId="ADAL" clId="{AB0BD5A1-F735-4275-845E-9D8A6938C195}" dt="2021-02-11T09:10:13.663" v="1262" actId="1036"/>
          <ac:grpSpMkLst>
            <pc:docMk/>
            <pc:sldMk cId="2900383044" sldId="601"/>
            <ac:grpSpMk id="58" creationId="{20930A2E-7169-4FD9-B44C-A10994FAF528}"/>
          </ac:grpSpMkLst>
        </pc:grpChg>
        <pc:cxnChg chg="mod">
          <ac:chgData name="Zhao Jin" userId="cd05a825-544c-438a-9ba1-08e63db50b47" providerId="ADAL" clId="{AB0BD5A1-F735-4275-845E-9D8A6938C195}" dt="2021-02-11T09:01:42.860" v="619" actId="1035"/>
          <ac:cxnSpMkLst>
            <pc:docMk/>
            <pc:sldMk cId="2900383044" sldId="601"/>
            <ac:cxnSpMk id="31" creationId="{00000000-0000-0000-0000-000000000000}"/>
          </ac:cxnSpMkLst>
        </pc:cxnChg>
        <pc:cxnChg chg="mod">
          <ac:chgData name="Zhao Jin" userId="cd05a825-544c-438a-9ba1-08e63db50b47" providerId="ADAL" clId="{AB0BD5A1-F735-4275-845E-9D8A6938C195}" dt="2021-02-11T09:01:42.860" v="619" actId="1035"/>
          <ac:cxnSpMkLst>
            <pc:docMk/>
            <pc:sldMk cId="2900383044" sldId="601"/>
            <ac:cxnSpMk id="34" creationId="{00000000-0000-0000-0000-000000000000}"/>
          </ac:cxnSpMkLst>
        </pc:cxnChg>
        <pc:cxnChg chg="mod">
          <ac:chgData name="Zhao Jin" userId="cd05a825-544c-438a-9ba1-08e63db50b47" providerId="ADAL" clId="{AB0BD5A1-F735-4275-845E-9D8A6938C195}" dt="2021-02-11T09:08:48.527" v="1175" actId="14100"/>
          <ac:cxnSpMkLst>
            <pc:docMk/>
            <pc:sldMk cId="2900383044" sldId="601"/>
            <ac:cxnSpMk id="37" creationId="{00000000-0000-0000-0000-000000000000}"/>
          </ac:cxnSpMkLst>
        </pc:cxnChg>
        <pc:cxnChg chg="mod">
          <ac:chgData name="Zhao Jin" userId="cd05a825-544c-438a-9ba1-08e63db50b47" providerId="ADAL" clId="{AB0BD5A1-F735-4275-845E-9D8A6938C195}" dt="2021-02-11T09:10:13.663" v="1262" actId="1036"/>
          <ac:cxnSpMkLst>
            <pc:docMk/>
            <pc:sldMk cId="2900383044" sldId="601"/>
            <ac:cxnSpMk id="60" creationId="{B4F52614-6F02-4715-83ED-E075D5DAFBDA}"/>
          </ac:cxnSpMkLst>
        </pc:cxnChg>
      </pc:sldChg>
      <pc:sldChg chg="delSp modSp add del mod modAnim">
        <pc:chgData name="Zhao Jin" userId="cd05a825-544c-438a-9ba1-08e63db50b47" providerId="ADAL" clId="{AB0BD5A1-F735-4275-845E-9D8A6938C195}" dt="2021-02-11T09:02:34.097" v="620" actId="47"/>
        <pc:sldMkLst>
          <pc:docMk/>
          <pc:sldMk cId="2797620990" sldId="602"/>
        </pc:sldMkLst>
        <pc:spChg chg="mod">
          <ac:chgData name="Zhao Jin" userId="cd05a825-544c-438a-9ba1-08e63db50b47" providerId="ADAL" clId="{AB0BD5A1-F735-4275-845E-9D8A6938C195}" dt="2021-02-11T08:56:59.464" v="252" actId="20577"/>
          <ac:spMkLst>
            <pc:docMk/>
            <pc:sldMk cId="2797620990" sldId="602"/>
            <ac:spMk id="7" creationId="{00000000-0000-0000-0000-000000000000}"/>
          </ac:spMkLst>
        </pc:spChg>
        <pc:spChg chg="mod">
          <ac:chgData name="Zhao Jin" userId="cd05a825-544c-438a-9ba1-08e63db50b47" providerId="ADAL" clId="{AB0BD5A1-F735-4275-845E-9D8A6938C195}" dt="2021-02-11T08:57:44.981" v="271" actId="6549"/>
          <ac:spMkLst>
            <pc:docMk/>
            <pc:sldMk cId="2797620990" sldId="602"/>
            <ac:spMk id="21" creationId="{00000000-0000-0000-0000-000000000000}"/>
          </ac:spMkLst>
        </pc:spChg>
        <pc:spChg chg="mod">
          <ac:chgData name="Zhao Jin" userId="cd05a825-544c-438a-9ba1-08e63db50b47" providerId="ADAL" clId="{AB0BD5A1-F735-4275-845E-9D8A6938C195}" dt="2021-02-11T08:56:53.360" v="249" actId="20577"/>
          <ac:spMkLst>
            <pc:docMk/>
            <pc:sldMk cId="2797620990" sldId="602"/>
            <ac:spMk id="14338" creationId="{00000000-0000-0000-0000-000000000000}"/>
          </ac:spMkLst>
        </pc:spChg>
        <pc:spChg chg="del">
          <ac:chgData name="Zhao Jin" userId="cd05a825-544c-438a-9ba1-08e63db50b47" providerId="ADAL" clId="{AB0BD5A1-F735-4275-845E-9D8A6938C195}" dt="2021-02-11T08:56:56.417" v="250" actId="478"/>
          <ac:spMkLst>
            <pc:docMk/>
            <pc:sldMk cId="2797620990" sldId="602"/>
            <ac:spMk id="14340" creationId="{00000000-0000-0000-0000-000000000000}"/>
          </ac:spMkLst>
        </pc:spChg>
      </pc:sldChg>
      <pc:sldChg chg="delSp add del mod">
        <pc:chgData name="Zhao Jin" userId="cd05a825-544c-438a-9ba1-08e63db50b47" providerId="ADAL" clId="{AB0BD5A1-F735-4275-845E-9D8A6938C195}" dt="2021-02-11T09:16:04.527" v="1708" actId="47"/>
        <pc:sldMkLst>
          <pc:docMk/>
          <pc:sldMk cId="3049790197" sldId="616"/>
        </pc:sldMkLst>
        <pc:spChg chg="del">
          <ac:chgData name="Zhao Jin" userId="cd05a825-544c-438a-9ba1-08e63db50b47" providerId="ADAL" clId="{AB0BD5A1-F735-4275-845E-9D8A6938C195}" dt="2021-02-11T09:16:02.630" v="1707" actId="478"/>
          <ac:spMkLst>
            <pc:docMk/>
            <pc:sldMk cId="3049790197" sldId="616"/>
            <ac:spMk id="14340" creationId="{00000000-0000-0000-0000-000000000000}"/>
          </ac:spMkLst>
        </pc:spChg>
      </pc:sldChg>
      <pc:sldChg chg="addSp modSp add mod modAnim">
        <pc:chgData name="Zhao Jin" userId="cd05a825-544c-438a-9ba1-08e63db50b47" providerId="ADAL" clId="{AB0BD5A1-F735-4275-845E-9D8A6938C195}" dt="2021-02-11T10:18:57.078" v="4439" actId="20577"/>
        <pc:sldMkLst>
          <pc:docMk/>
          <pc:sldMk cId="3134748163" sldId="617"/>
        </pc:sldMkLst>
        <pc:spChg chg="mod">
          <ac:chgData name="Zhao Jin" userId="cd05a825-544c-438a-9ba1-08e63db50b47" providerId="ADAL" clId="{AB0BD5A1-F735-4275-845E-9D8A6938C195}" dt="2021-02-11T09:13:12.223" v="1449" actId="207"/>
          <ac:spMkLst>
            <pc:docMk/>
            <pc:sldMk cId="3134748163" sldId="617"/>
            <ac:spMk id="8" creationId="{00000000-0000-0000-0000-000000000000}"/>
          </ac:spMkLst>
        </pc:spChg>
        <pc:spChg chg="mod">
          <ac:chgData name="Zhao Jin" userId="cd05a825-544c-438a-9ba1-08e63db50b47" providerId="ADAL" clId="{AB0BD5A1-F735-4275-845E-9D8A6938C195}" dt="2021-02-11T09:14:50.382" v="1663" actId="1035"/>
          <ac:spMkLst>
            <pc:docMk/>
            <pc:sldMk cId="3134748163" sldId="617"/>
            <ac:spMk id="13" creationId="{7A7D6850-5E41-4C67-AEF2-01F01AC5487C}"/>
          </ac:spMkLst>
        </pc:spChg>
        <pc:spChg chg="mod">
          <ac:chgData name="Zhao Jin" userId="cd05a825-544c-438a-9ba1-08e63db50b47" providerId="ADAL" clId="{AB0BD5A1-F735-4275-845E-9D8A6938C195}" dt="2021-02-11T09:14:50.382" v="1663" actId="1035"/>
          <ac:spMkLst>
            <pc:docMk/>
            <pc:sldMk cId="3134748163" sldId="617"/>
            <ac:spMk id="14" creationId="{446CC019-B40F-40E8-A348-62E8CC868419}"/>
          </ac:spMkLst>
        </pc:spChg>
        <pc:spChg chg="mod">
          <ac:chgData name="Zhao Jin" userId="cd05a825-544c-438a-9ba1-08e63db50b47" providerId="ADAL" clId="{AB0BD5A1-F735-4275-845E-9D8A6938C195}" dt="2021-02-11T09:14:50.382" v="1663" actId="1035"/>
          <ac:spMkLst>
            <pc:docMk/>
            <pc:sldMk cId="3134748163" sldId="617"/>
            <ac:spMk id="15" creationId="{8CC1B3EA-4FF8-4845-862B-01355E1B2172}"/>
          </ac:spMkLst>
        </pc:spChg>
        <pc:spChg chg="mod">
          <ac:chgData name="Zhao Jin" userId="cd05a825-544c-438a-9ba1-08e63db50b47" providerId="ADAL" clId="{AB0BD5A1-F735-4275-845E-9D8A6938C195}" dt="2021-02-11T09:14:50.382" v="1663" actId="1035"/>
          <ac:spMkLst>
            <pc:docMk/>
            <pc:sldMk cId="3134748163" sldId="617"/>
            <ac:spMk id="16" creationId="{3BD2BBF7-865B-4F65-A011-E2C4859B255C}"/>
          </ac:spMkLst>
        </pc:spChg>
        <pc:spChg chg="mod">
          <ac:chgData name="Zhao Jin" userId="cd05a825-544c-438a-9ba1-08e63db50b47" providerId="ADAL" clId="{AB0BD5A1-F735-4275-845E-9D8A6938C195}" dt="2021-02-11T09:14:50.382" v="1663" actId="1035"/>
          <ac:spMkLst>
            <pc:docMk/>
            <pc:sldMk cId="3134748163" sldId="617"/>
            <ac:spMk id="17" creationId="{EE163681-1E1C-4296-9294-9B81FEDE3369}"/>
          </ac:spMkLst>
        </pc:spChg>
        <pc:spChg chg="mod">
          <ac:chgData name="Zhao Jin" userId="cd05a825-544c-438a-9ba1-08e63db50b47" providerId="ADAL" clId="{AB0BD5A1-F735-4275-845E-9D8A6938C195}" dt="2021-02-11T09:14:50.382" v="1663" actId="1035"/>
          <ac:spMkLst>
            <pc:docMk/>
            <pc:sldMk cId="3134748163" sldId="617"/>
            <ac:spMk id="18" creationId="{E301F663-A837-4A75-A347-E2E55BB2635E}"/>
          </ac:spMkLst>
        </pc:spChg>
        <pc:spChg chg="mod">
          <ac:chgData name="Zhao Jin" userId="cd05a825-544c-438a-9ba1-08e63db50b47" providerId="ADAL" clId="{AB0BD5A1-F735-4275-845E-9D8A6938C195}" dt="2021-02-11T09:14:50.382" v="1663" actId="1035"/>
          <ac:spMkLst>
            <pc:docMk/>
            <pc:sldMk cId="3134748163" sldId="617"/>
            <ac:spMk id="19" creationId="{10891AE8-CFD9-4F7C-966C-531E3759B0FB}"/>
          </ac:spMkLst>
        </pc:spChg>
        <pc:spChg chg="mod">
          <ac:chgData name="Zhao Jin" userId="cd05a825-544c-438a-9ba1-08e63db50b47" providerId="ADAL" clId="{AB0BD5A1-F735-4275-845E-9D8A6938C195}" dt="2021-02-11T09:14:50.382" v="1663" actId="1035"/>
          <ac:spMkLst>
            <pc:docMk/>
            <pc:sldMk cId="3134748163" sldId="617"/>
            <ac:spMk id="20" creationId="{5D0AA28A-D11F-4880-8D3A-D26B1E3A5F33}"/>
          </ac:spMkLst>
        </pc:spChg>
        <pc:spChg chg="mod">
          <ac:chgData name="Zhao Jin" userId="cd05a825-544c-438a-9ba1-08e63db50b47" providerId="ADAL" clId="{AB0BD5A1-F735-4275-845E-9D8A6938C195}" dt="2021-02-11T09:14:50.382" v="1663" actId="1035"/>
          <ac:spMkLst>
            <pc:docMk/>
            <pc:sldMk cId="3134748163" sldId="617"/>
            <ac:spMk id="21" creationId="{F42387F1-0AFA-4D77-B6D1-FA674BDDF3B7}"/>
          </ac:spMkLst>
        </pc:spChg>
        <pc:spChg chg="mod">
          <ac:chgData name="Zhao Jin" userId="cd05a825-544c-438a-9ba1-08e63db50b47" providerId="ADAL" clId="{AB0BD5A1-F735-4275-845E-9D8A6938C195}" dt="2021-02-11T09:14:50.382" v="1663" actId="1035"/>
          <ac:spMkLst>
            <pc:docMk/>
            <pc:sldMk cId="3134748163" sldId="617"/>
            <ac:spMk id="22" creationId="{A4EFC21B-3102-4F5A-A862-5B30555EB9F5}"/>
          </ac:spMkLst>
        </pc:spChg>
        <pc:spChg chg="mod">
          <ac:chgData name="Zhao Jin" userId="cd05a825-544c-438a-9ba1-08e63db50b47" providerId="ADAL" clId="{AB0BD5A1-F735-4275-845E-9D8A6938C195}" dt="2021-02-11T09:14:50.382" v="1663" actId="1035"/>
          <ac:spMkLst>
            <pc:docMk/>
            <pc:sldMk cId="3134748163" sldId="617"/>
            <ac:spMk id="23" creationId="{DCD06FF1-472F-4150-8163-9068F99D90ED}"/>
          </ac:spMkLst>
        </pc:spChg>
        <pc:spChg chg="mod">
          <ac:chgData name="Zhao Jin" userId="cd05a825-544c-438a-9ba1-08e63db50b47" providerId="ADAL" clId="{AB0BD5A1-F735-4275-845E-9D8A6938C195}" dt="2021-02-11T09:14:50.382" v="1663" actId="1035"/>
          <ac:spMkLst>
            <pc:docMk/>
            <pc:sldMk cId="3134748163" sldId="617"/>
            <ac:spMk id="24" creationId="{78020CF5-3B57-46B1-B1DE-5EDFAAFE1A7C}"/>
          </ac:spMkLst>
        </pc:spChg>
        <pc:spChg chg="mod">
          <ac:chgData name="Zhao Jin" userId="cd05a825-544c-438a-9ba1-08e63db50b47" providerId="ADAL" clId="{AB0BD5A1-F735-4275-845E-9D8A6938C195}" dt="2021-02-11T09:14:50.382" v="1663" actId="1035"/>
          <ac:spMkLst>
            <pc:docMk/>
            <pc:sldMk cId="3134748163" sldId="617"/>
            <ac:spMk id="25" creationId="{D196C2E0-94DD-44F4-A5A0-1ECE9AA33246}"/>
          </ac:spMkLst>
        </pc:spChg>
        <pc:spChg chg="mod">
          <ac:chgData name="Zhao Jin" userId="cd05a825-544c-438a-9ba1-08e63db50b47" providerId="ADAL" clId="{AB0BD5A1-F735-4275-845E-9D8A6938C195}" dt="2021-02-11T09:14:50.382" v="1663" actId="1035"/>
          <ac:spMkLst>
            <pc:docMk/>
            <pc:sldMk cId="3134748163" sldId="617"/>
            <ac:spMk id="26" creationId="{3FC3C42B-9134-4A1D-960A-26F5B870EA31}"/>
          </ac:spMkLst>
        </pc:spChg>
        <pc:spChg chg="add mod">
          <ac:chgData name="Zhao Jin" userId="cd05a825-544c-438a-9ba1-08e63db50b47" providerId="ADAL" clId="{AB0BD5A1-F735-4275-845E-9D8A6938C195}" dt="2021-02-11T09:14:55.384" v="1664" actId="1076"/>
          <ac:spMkLst>
            <pc:docMk/>
            <pc:sldMk cId="3134748163" sldId="617"/>
            <ac:spMk id="27" creationId="{49F353E1-DD5B-4191-B683-4A793342B04B}"/>
          </ac:spMkLst>
        </pc:spChg>
        <pc:spChg chg="add mod">
          <ac:chgData name="Zhao Jin" userId="cd05a825-544c-438a-9ba1-08e63db50b47" providerId="ADAL" clId="{AB0BD5A1-F735-4275-845E-9D8A6938C195}" dt="2021-02-11T10:17:35.959" v="4239" actId="1035"/>
          <ac:spMkLst>
            <pc:docMk/>
            <pc:sldMk cId="3134748163" sldId="617"/>
            <ac:spMk id="28" creationId="{94F9894A-FE3F-4ADA-8CBB-E7F37F45CFEA}"/>
          </ac:spMkLst>
        </pc:spChg>
        <pc:spChg chg="add mod">
          <ac:chgData name="Zhao Jin" userId="cd05a825-544c-438a-9ba1-08e63db50b47" providerId="ADAL" clId="{AB0BD5A1-F735-4275-845E-9D8A6938C195}" dt="2021-02-11T10:18:57.078" v="4439" actId="20577"/>
          <ac:spMkLst>
            <pc:docMk/>
            <pc:sldMk cId="3134748163" sldId="617"/>
            <ac:spMk id="29" creationId="{4180184E-1FEE-4283-B943-E40427E90E6B}"/>
          </ac:spMkLst>
        </pc:spChg>
        <pc:spChg chg="add mod">
          <ac:chgData name="Zhao Jin" userId="cd05a825-544c-438a-9ba1-08e63db50b47" providerId="ADAL" clId="{AB0BD5A1-F735-4275-845E-9D8A6938C195}" dt="2021-02-11T10:18:53.934" v="4438" actId="20577"/>
          <ac:spMkLst>
            <pc:docMk/>
            <pc:sldMk cId="3134748163" sldId="617"/>
            <ac:spMk id="31" creationId="{CBC43EC0-BFC4-41DB-AB62-1FBDFC646D4F}"/>
          </ac:spMkLst>
        </pc:spChg>
        <pc:spChg chg="add mod">
          <ac:chgData name="Zhao Jin" userId="cd05a825-544c-438a-9ba1-08e63db50b47" providerId="ADAL" clId="{AB0BD5A1-F735-4275-845E-9D8A6938C195}" dt="2021-02-11T10:18:42.460" v="4407" actId="14100"/>
          <ac:spMkLst>
            <pc:docMk/>
            <pc:sldMk cId="3134748163" sldId="617"/>
            <ac:spMk id="32" creationId="{E2D22E88-082D-4970-AC98-99144B0205C8}"/>
          </ac:spMkLst>
        </pc:spChg>
        <pc:spChg chg="mod">
          <ac:chgData name="Zhao Jin" userId="cd05a825-544c-438a-9ba1-08e63db50b47" providerId="ADAL" clId="{AB0BD5A1-F735-4275-845E-9D8A6938C195}" dt="2021-02-11T10:16:11.886" v="3995" actId="207"/>
          <ac:spMkLst>
            <pc:docMk/>
            <pc:sldMk cId="3134748163" sldId="617"/>
            <ac:spMk id="84" creationId="{C4E05674-68A2-0D4E-8B47-F7A2C6A6B76F}"/>
          </ac:spMkLst>
        </pc:spChg>
        <pc:grpChg chg="mod">
          <ac:chgData name="Zhao Jin" userId="cd05a825-544c-438a-9ba1-08e63db50b47" providerId="ADAL" clId="{AB0BD5A1-F735-4275-845E-9D8A6938C195}" dt="2021-02-11T09:14:50.382" v="1663" actId="1035"/>
          <ac:grpSpMkLst>
            <pc:docMk/>
            <pc:sldMk cId="3134748163" sldId="617"/>
            <ac:grpSpMk id="9" creationId="{30FF1190-164C-4A90-A31F-F0106EA54F16}"/>
          </ac:grpSpMkLst>
        </pc:grpChg>
        <pc:grpChg chg="mod">
          <ac:chgData name="Zhao Jin" userId="cd05a825-544c-438a-9ba1-08e63db50b47" providerId="ADAL" clId="{AB0BD5A1-F735-4275-845E-9D8A6938C195}" dt="2021-02-11T09:14:50.382" v="1663" actId="1035"/>
          <ac:grpSpMkLst>
            <pc:docMk/>
            <pc:sldMk cId="3134748163" sldId="617"/>
            <ac:grpSpMk id="10" creationId="{2CC0007E-7686-48B0-BFEC-C69838937E88}"/>
          </ac:grpSpMkLst>
        </pc:grpChg>
        <pc:grpChg chg="mod">
          <ac:chgData name="Zhao Jin" userId="cd05a825-544c-438a-9ba1-08e63db50b47" providerId="ADAL" clId="{AB0BD5A1-F735-4275-845E-9D8A6938C195}" dt="2021-02-11T09:14:50.382" v="1663" actId="1035"/>
          <ac:grpSpMkLst>
            <pc:docMk/>
            <pc:sldMk cId="3134748163" sldId="617"/>
            <ac:grpSpMk id="11" creationId="{659570D3-70F7-4477-B8E5-A83D58235BEB}"/>
          </ac:grpSpMkLst>
        </pc:grpChg>
        <pc:picChg chg="add mod">
          <ac:chgData name="Zhao Jin" userId="cd05a825-544c-438a-9ba1-08e63db50b47" providerId="ADAL" clId="{AB0BD5A1-F735-4275-845E-9D8A6938C195}" dt="2021-02-11T10:17:35.959" v="4239" actId="1035"/>
          <ac:picMkLst>
            <pc:docMk/>
            <pc:sldMk cId="3134748163" sldId="617"/>
            <ac:picMk id="30" creationId="{42EE6A6A-07FA-4491-ABB7-0448B7DB15A1}"/>
          </ac:picMkLst>
        </pc:picChg>
      </pc:sldChg>
      <pc:sldChg chg="add del">
        <pc:chgData name="Zhao Jin" userId="cd05a825-544c-438a-9ba1-08e63db50b47" providerId="ADAL" clId="{AB0BD5A1-F735-4275-845E-9D8A6938C195}" dt="2021-02-11T09:28:04.466" v="2420" actId="47"/>
        <pc:sldMkLst>
          <pc:docMk/>
          <pc:sldMk cId="3502611671" sldId="618"/>
        </pc:sldMkLst>
      </pc:sldChg>
      <pc:sldChg chg="addSp delSp modSp add mod delAnim modAnim">
        <pc:chgData name="Zhao Jin" userId="cd05a825-544c-438a-9ba1-08e63db50b47" providerId="ADAL" clId="{AB0BD5A1-F735-4275-845E-9D8A6938C195}" dt="2021-02-11T09:31:44.255" v="2603" actId="14100"/>
        <pc:sldMkLst>
          <pc:docMk/>
          <pc:sldMk cId="4199745321" sldId="619"/>
        </pc:sldMkLst>
        <pc:spChg chg="add del mod">
          <ac:chgData name="Zhao Jin" userId="cd05a825-544c-438a-9ba1-08e63db50b47" providerId="ADAL" clId="{AB0BD5A1-F735-4275-845E-9D8A6938C195}" dt="2021-02-11T09:31:35.173" v="2599" actId="478"/>
          <ac:spMkLst>
            <pc:docMk/>
            <pc:sldMk cId="4199745321" sldId="619"/>
            <ac:spMk id="8" creationId="{1506B334-3288-4D4B-9B98-A5BC47D86747}"/>
          </ac:spMkLst>
        </pc:spChg>
        <pc:spChg chg="add mod">
          <ac:chgData name="Zhao Jin" userId="cd05a825-544c-438a-9ba1-08e63db50b47" providerId="ADAL" clId="{AB0BD5A1-F735-4275-845E-9D8A6938C195}" dt="2021-02-11T09:31:40.217" v="2601" actId="1076"/>
          <ac:spMkLst>
            <pc:docMk/>
            <pc:sldMk cId="4199745321" sldId="619"/>
            <ac:spMk id="10" creationId="{DC015A31-59EB-4945-B34A-AB4D01672DA6}"/>
          </ac:spMkLst>
        </pc:spChg>
        <pc:spChg chg="mod">
          <ac:chgData name="Zhao Jin" userId="cd05a825-544c-438a-9ba1-08e63db50b47" providerId="ADAL" clId="{AB0BD5A1-F735-4275-845E-9D8A6938C195}" dt="2021-02-11T09:24:38.158" v="2167" actId="207"/>
          <ac:spMkLst>
            <pc:docMk/>
            <pc:sldMk cId="4199745321" sldId="619"/>
            <ac:spMk id="13" creationId="{A6C30920-C994-477D-BF38-FB31A7971AB0}"/>
          </ac:spMkLst>
        </pc:spChg>
        <pc:cxnChg chg="add mod">
          <ac:chgData name="Zhao Jin" userId="cd05a825-544c-438a-9ba1-08e63db50b47" providerId="ADAL" clId="{AB0BD5A1-F735-4275-845E-9D8A6938C195}" dt="2021-02-11T09:31:44.255" v="2603" actId="14100"/>
          <ac:cxnSpMkLst>
            <pc:docMk/>
            <pc:sldMk cId="4199745321" sldId="619"/>
            <ac:cxnSpMk id="11" creationId="{692DA3A9-F762-430E-A74A-81B0C7CCC482}"/>
          </ac:cxnSpMkLst>
        </pc:cxnChg>
      </pc:sldChg>
      <pc:sldChg chg="addSp delSp modSp add mod modAnim">
        <pc:chgData name="Zhao Jin" userId="cd05a825-544c-438a-9ba1-08e63db50b47" providerId="ADAL" clId="{AB0BD5A1-F735-4275-845E-9D8A6938C195}" dt="2021-02-11T10:05:20.478" v="3397"/>
        <pc:sldMkLst>
          <pc:docMk/>
          <pc:sldMk cId="440093938" sldId="620"/>
        </pc:sldMkLst>
        <pc:spChg chg="mod">
          <ac:chgData name="Zhao Jin" userId="cd05a825-544c-438a-9ba1-08e63db50b47" providerId="ADAL" clId="{AB0BD5A1-F735-4275-845E-9D8A6938C195}" dt="2021-02-11T09:32:36.753" v="2624"/>
          <ac:spMkLst>
            <pc:docMk/>
            <pc:sldMk cId="440093938" sldId="620"/>
            <ac:spMk id="9" creationId="{E822A0D5-9D76-43F4-AB94-614D7B22B216}"/>
          </ac:spMkLst>
        </pc:spChg>
        <pc:spChg chg="add mod">
          <ac:chgData name="Zhao Jin" userId="cd05a825-544c-438a-9ba1-08e63db50b47" providerId="ADAL" clId="{AB0BD5A1-F735-4275-845E-9D8A6938C195}" dt="2021-02-11T09:32:11.221" v="2623" actId="1035"/>
          <ac:spMkLst>
            <pc:docMk/>
            <pc:sldMk cId="440093938" sldId="620"/>
            <ac:spMk id="10" creationId="{48DF9E31-06ED-47F7-824C-2A4A19E9408C}"/>
          </ac:spMkLst>
        </pc:spChg>
        <pc:spChg chg="del">
          <ac:chgData name="Zhao Jin" userId="cd05a825-544c-438a-9ba1-08e63db50b47" providerId="ADAL" clId="{AB0BD5A1-F735-4275-845E-9D8A6938C195}" dt="2021-02-11T10:05:12.424" v="3396" actId="478"/>
          <ac:spMkLst>
            <pc:docMk/>
            <pc:sldMk cId="440093938" sldId="620"/>
            <ac:spMk id="12" creationId="{00000000-0000-0000-0000-000000000000}"/>
          </ac:spMkLst>
        </pc:spChg>
        <pc:spChg chg="mod">
          <ac:chgData name="Zhao Jin" userId="cd05a825-544c-438a-9ba1-08e63db50b47" providerId="ADAL" clId="{AB0BD5A1-F735-4275-845E-9D8A6938C195}" dt="2021-02-11T09:32:06.066" v="2608" actId="20577"/>
          <ac:spMkLst>
            <pc:docMk/>
            <pc:sldMk cId="440093938" sldId="620"/>
            <ac:spMk id="13" creationId="{A6C30920-C994-477D-BF38-FB31A7971AB0}"/>
          </ac:spMkLst>
        </pc:spChg>
        <pc:spChg chg="add mod">
          <ac:chgData name="Zhao Jin" userId="cd05a825-544c-438a-9ba1-08e63db50b47" providerId="ADAL" clId="{AB0BD5A1-F735-4275-845E-9D8A6938C195}" dt="2021-02-11T10:05:20.478" v="3397"/>
          <ac:spMkLst>
            <pc:docMk/>
            <pc:sldMk cId="440093938" sldId="620"/>
            <ac:spMk id="14" creationId="{B8CEAFD4-ED82-49E4-9771-AF21FBD661D8}"/>
          </ac:spMkLst>
        </pc:spChg>
        <pc:spChg chg="mod">
          <ac:chgData name="Zhao Jin" userId="cd05a825-544c-438a-9ba1-08e63db50b47" providerId="ADAL" clId="{AB0BD5A1-F735-4275-845E-9D8A6938C195}" dt="2021-02-11T09:28:16.834" v="2425" actId="20577"/>
          <ac:spMkLst>
            <pc:docMk/>
            <pc:sldMk cId="440093938" sldId="620"/>
            <ac:spMk id="14338" creationId="{00000000-0000-0000-0000-000000000000}"/>
          </ac:spMkLst>
        </pc:spChg>
        <pc:picChg chg="add del mod">
          <ac:chgData name="Zhao Jin" userId="cd05a825-544c-438a-9ba1-08e63db50b47" providerId="ADAL" clId="{AB0BD5A1-F735-4275-845E-9D8A6938C195}" dt="2021-02-11T09:29:17.940" v="2509" actId="478"/>
          <ac:picMkLst>
            <pc:docMk/>
            <pc:sldMk cId="440093938" sldId="620"/>
            <ac:picMk id="8" creationId="{68D4B62F-9A63-42A3-B7A2-DA9133E369B9}"/>
          </ac:picMkLst>
        </pc:picChg>
        <pc:cxnChg chg="add mod">
          <ac:chgData name="Zhao Jin" userId="cd05a825-544c-438a-9ba1-08e63db50b47" providerId="ADAL" clId="{AB0BD5A1-F735-4275-845E-9D8A6938C195}" dt="2021-02-11T09:32:11.221" v="2623" actId="1035"/>
          <ac:cxnSpMkLst>
            <pc:docMk/>
            <pc:sldMk cId="440093938" sldId="620"/>
            <ac:cxnSpMk id="3" creationId="{F1C75228-1B25-42F6-A477-1E700602E113}"/>
          </ac:cxnSpMkLst>
        </pc:cxnChg>
      </pc:sldChg>
      <pc:sldChg chg="modSp add del mod">
        <pc:chgData name="Zhao Jin" userId="cd05a825-544c-438a-9ba1-08e63db50b47" providerId="ADAL" clId="{AB0BD5A1-F735-4275-845E-9D8A6938C195}" dt="2021-02-11T09:27:49.710" v="2419" actId="47"/>
        <pc:sldMkLst>
          <pc:docMk/>
          <pc:sldMk cId="1925000582" sldId="620"/>
        </pc:sldMkLst>
        <pc:spChg chg="mod">
          <ac:chgData name="Zhao Jin" userId="cd05a825-544c-438a-9ba1-08e63db50b47" providerId="ADAL" clId="{AB0BD5A1-F735-4275-845E-9D8A6938C195}" dt="2021-02-11T09:27:42.230" v="2418" actId="20577"/>
          <ac:spMkLst>
            <pc:docMk/>
            <pc:sldMk cId="1925000582" sldId="620"/>
            <ac:spMk id="9" creationId="{E822A0D5-9D76-43F4-AB94-614D7B22B216}"/>
          </ac:spMkLst>
        </pc:spChg>
        <pc:spChg chg="mod">
          <ac:chgData name="Zhao Jin" userId="cd05a825-544c-438a-9ba1-08e63db50b47" providerId="ADAL" clId="{AB0BD5A1-F735-4275-845E-9D8A6938C195}" dt="2021-02-11T09:27:16.781" v="2332" actId="20577"/>
          <ac:spMkLst>
            <pc:docMk/>
            <pc:sldMk cId="1925000582" sldId="620"/>
            <ac:spMk id="13" creationId="{A6C30920-C994-477D-BF38-FB31A7971AB0}"/>
          </ac:spMkLst>
        </pc:spChg>
      </pc:sldChg>
      <pc:sldChg chg="modSp add del mod">
        <pc:chgData name="Zhao Jin" userId="cd05a825-544c-438a-9ba1-08e63db50b47" providerId="ADAL" clId="{AB0BD5A1-F735-4275-845E-9D8A6938C195}" dt="2021-02-11T09:34:15.300" v="2642" actId="47"/>
        <pc:sldMkLst>
          <pc:docMk/>
          <pc:sldMk cId="394698618" sldId="621"/>
        </pc:sldMkLst>
        <pc:spChg chg="mod">
          <ac:chgData name="Zhao Jin" userId="cd05a825-544c-438a-9ba1-08e63db50b47" providerId="ADAL" clId="{AB0BD5A1-F735-4275-845E-9D8A6938C195}" dt="2021-02-11T09:33:18.152" v="2640" actId="20577"/>
          <ac:spMkLst>
            <pc:docMk/>
            <pc:sldMk cId="394698618" sldId="621"/>
            <ac:spMk id="14338" creationId="{00000000-0000-0000-0000-000000000000}"/>
          </ac:spMkLst>
        </pc:spChg>
      </pc:sldChg>
      <pc:sldChg chg="addSp delSp modSp add mod delAnim modAnim">
        <pc:chgData name="Zhao Jin" userId="cd05a825-544c-438a-9ba1-08e63db50b47" providerId="ADAL" clId="{AB0BD5A1-F735-4275-845E-9D8A6938C195}" dt="2021-02-11T10:05:24.114" v="3399"/>
        <pc:sldMkLst>
          <pc:docMk/>
          <pc:sldMk cId="3503582036" sldId="622"/>
        </pc:sldMkLst>
        <pc:spChg chg="mod">
          <ac:chgData name="Zhao Jin" userId="cd05a825-544c-438a-9ba1-08e63db50b47" providerId="ADAL" clId="{AB0BD5A1-F735-4275-845E-9D8A6938C195}" dt="2021-02-11T09:34:21.158" v="2646" actId="20577"/>
          <ac:spMkLst>
            <pc:docMk/>
            <pc:sldMk cId="3503582036" sldId="622"/>
            <ac:spMk id="7" creationId="{00000000-0000-0000-0000-000000000000}"/>
          </ac:spMkLst>
        </pc:spChg>
        <pc:spChg chg="mod">
          <ac:chgData name="Zhao Jin" userId="cd05a825-544c-438a-9ba1-08e63db50b47" providerId="ADAL" clId="{AB0BD5A1-F735-4275-845E-9D8A6938C195}" dt="2021-02-11T09:34:24.974" v="2650" actId="20577"/>
          <ac:spMkLst>
            <pc:docMk/>
            <pc:sldMk cId="3503582036" sldId="622"/>
            <ac:spMk id="10" creationId="{00000000-0000-0000-0000-000000000000}"/>
          </ac:spMkLst>
        </pc:spChg>
        <pc:spChg chg="del mod">
          <ac:chgData name="Zhao Jin" userId="cd05a825-544c-438a-9ba1-08e63db50b47" providerId="ADAL" clId="{AB0BD5A1-F735-4275-845E-9D8A6938C195}" dt="2021-02-11T10:05:23.377" v="3398" actId="478"/>
          <ac:spMkLst>
            <pc:docMk/>
            <pc:sldMk cId="3503582036" sldId="622"/>
            <ac:spMk id="12" creationId="{00000000-0000-0000-0000-000000000000}"/>
          </ac:spMkLst>
        </pc:spChg>
        <pc:spChg chg="mod">
          <ac:chgData name="Zhao Jin" userId="cd05a825-544c-438a-9ba1-08e63db50b47" providerId="ADAL" clId="{AB0BD5A1-F735-4275-845E-9D8A6938C195}" dt="2021-02-11T09:52:20.913" v="2866" actId="6549"/>
          <ac:spMkLst>
            <pc:docMk/>
            <pc:sldMk cId="3503582036" sldId="622"/>
            <ac:spMk id="13" creationId="{00000000-0000-0000-0000-000000000000}"/>
          </ac:spMkLst>
        </pc:spChg>
        <pc:spChg chg="mod">
          <ac:chgData name="Zhao Jin" userId="cd05a825-544c-438a-9ba1-08e63db50b47" providerId="ADAL" clId="{AB0BD5A1-F735-4275-845E-9D8A6938C195}" dt="2021-02-11T09:58:33.550" v="3231" actId="692"/>
          <ac:spMkLst>
            <pc:docMk/>
            <pc:sldMk cId="3503582036" sldId="622"/>
            <ac:spMk id="39" creationId="{00000000-0000-0000-0000-000000000000}"/>
          </ac:spMkLst>
        </pc:spChg>
        <pc:spChg chg="mod">
          <ac:chgData name="Zhao Jin" userId="cd05a825-544c-438a-9ba1-08e63db50b47" providerId="ADAL" clId="{AB0BD5A1-F735-4275-845E-9D8A6938C195}" dt="2021-02-11T09:58:33.550" v="3231" actId="692"/>
          <ac:spMkLst>
            <pc:docMk/>
            <pc:sldMk cId="3503582036" sldId="622"/>
            <ac:spMk id="40" creationId="{00000000-0000-0000-0000-000000000000}"/>
          </ac:spMkLst>
        </pc:spChg>
        <pc:spChg chg="del mod">
          <ac:chgData name="Zhao Jin" userId="cd05a825-544c-438a-9ba1-08e63db50b47" providerId="ADAL" clId="{AB0BD5A1-F735-4275-845E-9D8A6938C195}" dt="2021-02-11T09:36:36.078" v="2788" actId="478"/>
          <ac:spMkLst>
            <pc:docMk/>
            <pc:sldMk cId="3503582036" sldId="622"/>
            <ac:spMk id="41" creationId="{00000000-0000-0000-0000-000000000000}"/>
          </ac:spMkLst>
        </pc:spChg>
        <pc:spChg chg="add mod">
          <ac:chgData name="Zhao Jin" userId="cd05a825-544c-438a-9ba1-08e63db50b47" providerId="ADAL" clId="{AB0BD5A1-F735-4275-845E-9D8A6938C195}" dt="2021-02-11T10:05:24.114" v="3399"/>
          <ac:spMkLst>
            <pc:docMk/>
            <pc:sldMk cId="3503582036" sldId="622"/>
            <ac:spMk id="44" creationId="{43EB6E84-E421-484C-90E0-317CA1BFEA02}"/>
          </ac:spMkLst>
        </pc:spChg>
        <pc:spChg chg="mod">
          <ac:chgData name="Zhao Jin" userId="cd05a825-544c-438a-9ba1-08e63db50b47" providerId="ADAL" clId="{AB0BD5A1-F735-4275-845E-9D8A6938C195}" dt="2021-02-11T10:04:20.736" v="3385" actId="20577"/>
          <ac:spMkLst>
            <pc:docMk/>
            <pc:sldMk cId="3503582036" sldId="622"/>
            <ac:spMk id="14338" creationId="{00000000-0000-0000-0000-000000000000}"/>
          </ac:spMkLst>
        </pc:spChg>
        <pc:spChg chg="del">
          <ac:chgData name="Zhao Jin" userId="cd05a825-544c-438a-9ba1-08e63db50b47" providerId="ADAL" clId="{AB0BD5A1-F735-4275-845E-9D8A6938C195}" dt="2021-02-11T09:34:18.455" v="2644" actId="478"/>
          <ac:spMkLst>
            <pc:docMk/>
            <pc:sldMk cId="3503582036" sldId="622"/>
            <ac:spMk id="14340" creationId="{00000000-0000-0000-0000-000000000000}"/>
          </ac:spMkLst>
        </pc:spChg>
        <pc:grpChg chg="mod">
          <ac:chgData name="Zhao Jin" userId="cd05a825-544c-438a-9ba1-08e63db50b47" providerId="ADAL" clId="{AB0BD5A1-F735-4275-845E-9D8A6938C195}" dt="2021-02-11T09:36:23.516" v="2766" actId="1035"/>
          <ac:grpSpMkLst>
            <pc:docMk/>
            <pc:sldMk cId="3503582036" sldId="622"/>
            <ac:grpSpMk id="6" creationId="{00000000-0000-0000-0000-000000000000}"/>
          </ac:grpSpMkLst>
        </pc:grpChg>
      </pc:sldChg>
      <pc:sldChg chg="delSp modSp add del mod delAnim modAnim">
        <pc:chgData name="Zhao Jin" userId="cd05a825-544c-438a-9ba1-08e63db50b47" providerId="ADAL" clId="{AB0BD5A1-F735-4275-845E-9D8A6938C195}" dt="2021-02-11T09:50:09.360" v="2826" actId="47"/>
        <pc:sldMkLst>
          <pc:docMk/>
          <pc:sldMk cId="2861415104" sldId="623"/>
        </pc:sldMkLst>
        <pc:spChg chg="mod">
          <ac:chgData name="Zhao Jin" userId="cd05a825-544c-438a-9ba1-08e63db50b47" providerId="ADAL" clId="{AB0BD5A1-F735-4275-845E-9D8A6938C195}" dt="2021-02-11T09:41:07.390" v="2814" actId="20577"/>
          <ac:spMkLst>
            <pc:docMk/>
            <pc:sldMk cId="2861415104" sldId="623"/>
            <ac:spMk id="7" creationId="{00000000-0000-0000-0000-000000000000}"/>
          </ac:spMkLst>
        </pc:spChg>
        <pc:spChg chg="mod topLvl">
          <ac:chgData name="Zhao Jin" userId="cd05a825-544c-438a-9ba1-08e63db50b47" providerId="ADAL" clId="{AB0BD5A1-F735-4275-845E-9D8A6938C195}" dt="2021-02-11T09:41:09.872" v="2815" actId="478"/>
          <ac:spMkLst>
            <pc:docMk/>
            <pc:sldMk cId="2861415104" sldId="623"/>
            <ac:spMk id="44" creationId="{00000000-0000-0000-0000-000000000000}"/>
          </ac:spMkLst>
        </pc:spChg>
        <pc:spChg chg="del mod">
          <ac:chgData name="Zhao Jin" userId="cd05a825-544c-438a-9ba1-08e63db50b47" providerId="ADAL" clId="{AB0BD5A1-F735-4275-845E-9D8A6938C195}" dt="2021-02-11T09:43:08.344" v="2823" actId="478"/>
          <ac:spMkLst>
            <pc:docMk/>
            <pc:sldMk cId="2861415104" sldId="623"/>
            <ac:spMk id="71" creationId="{00000000-0000-0000-0000-000000000000}"/>
          </ac:spMkLst>
        </pc:spChg>
        <pc:spChg chg="del topLvl">
          <ac:chgData name="Zhao Jin" userId="cd05a825-544c-438a-9ba1-08e63db50b47" providerId="ADAL" clId="{AB0BD5A1-F735-4275-845E-9D8A6938C195}" dt="2021-02-11T09:41:09.872" v="2815" actId="478"/>
          <ac:spMkLst>
            <pc:docMk/>
            <pc:sldMk cId="2861415104" sldId="623"/>
            <ac:spMk id="72" creationId="{00000000-0000-0000-0000-000000000000}"/>
          </ac:spMkLst>
        </pc:spChg>
        <pc:spChg chg="mod">
          <ac:chgData name="Zhao Jin" userId="cd05a825-544c-438a-9ba1-08e63db50b47" providerId="ADAL" clId="{AB0BD5A1-F735-4275-845E-9D8A6938C195}" dt="2021-02-11T09:42:56.299" v="2820" actId="20577"/>
          <ac:spMkLst>
            <pc:docMk/>
            <pc:sldMk cId="2861415104" sldId="623"/>
            <ac:spMk id="14338" creationId="{00000000-0000-0000-0000-000000000000}"/>
          </ac:spMkLst>
        </pc:spChg>
        <pc:spChg chg="del">
          <ac:chgData name="Zhao Jin" userId="cd05a825-544c-438a-9ba1-08e63db50b47" providerId="ADAL" clId="{AB0BD5A1-F735-4275-845E-9D8A6938C195}" dt="2021-02-11T09:41:03.143" v="2811" actId="478"/>
          <ac:spMkLst>
            <pc:docMk/>
            <pc:sldMk cId="2861415104" sldId="623"/>
            <ac:spMk id="14340" creationId="{00000000-0000-0000-0000-000000000000}"/>
          </ac:spMkLst>
        </pc:spChg>
        <pc:grpChg chg="del">
          <ac:chgData name="Zhao Jin" userId="cd05a825-544c-438a-9ba1-08e63db50b47" providerId="ADAL" clId="{AB0BD5A1-F735-4275-845E-9D8A6938C195}" dt="2021-02-11T09:41:09.872" v="2815" actId="478"/>
          <ac:grpSpMkLst>
            <pc:docMk/>
            <pc:sldMk cId="2861415104" sldId="623"/>
            <ac:grpSpMk id="2" creationId="{00000000-0000-0000-0000-000000000000}"/>
          </ac:grpSpMkLst>
        </pc:grpChg>
      </pc:sldChg>
      <pc:sldChg chg="delSp add del mod">
        <pc:chgData name="Zhao Jin" userId="cd05a825-544c-438a-9ba1-08e63db50b47" providerId="ADAL" clId="{AB0BD5A1-F735-4275-845E-9D8A6938C195}" dt="2021-02-11T09:50:08.689" v="2825" actId="47"/>
        <pc:sldMkLst>
          <pc:docMk/>
          <pc:sldMk cId="1310511035" sldId="624"/>
        </pc:sldMkLst>
        <pc:spChg chg="del">
          <ac:chgData name="Zhao Jin" userId="cd05a825-544c-438a-9ba1-08e63db50b47" providerId="ADAL" clId="{AB0BD5A1-F735-4275-845E-9D8A6938C195}" dt="2021-02-11T09:49:36.042" v="2824" actId="478"/>
          <ac:spMkLst>
            <pc:docMk/>
            <pc:sldMk cId="1310511035" sldId="624"/>
            <ac:spMk id="14340" creationId="{00000000-0000-0000-0000-000000000000}"/>
          </ac:spMkLst>
        </pc:spChg>
      </pc:sldChg>
      <pc:sldChg chg="delSp modSp add del mod delAnim">
        <pc:chgData name="Zhao Jin" userId="cd05a825-544c-438a-9ba1-08e63db50b47" providerId="ADAL" clId="{AB0BD5A1-F735-4275-845E-9D8A6938C195}" dt="2021-02-11T10:02:03.545" v="3299" actId="47"/>
        <pc:sldMkLst>
          <pc:docMk/>
          <pc:sldMk cId="2605291009" sldId="633"/>
        </pc:sldMkLst>
        <pc:spChg chg="mod topLvl">
          <ac:chgData name="Zhao Jin" userId="cd05a825-544c-438a-9ba1-08e63db50b47" providerId="ADAL" clId="{AB0BD5A1-F735-4275-845E-9D8A6938C195}" dt="2021-02-11T10:01:54.483" v="3298" actId="20577"/>
          <ac:spMkLst>
            <pc:docMk/>
            <pc:sldMk cId="2605291009" sldId="633"/>
            <ac:spMk id="13" creationId="{00000000-0000-0000-0000-000000000000}"/>
          </ac:spMkLst>
        </pc:spChg>
        <pc:spChg chg="del topLvl">
          <ac:chgData name="Zhao Jin" userId="cd05a825-544c-438a-9ba1-08e63db50b47" providerId="ADAL" clId="{AB0BD5A1-F735-4275-845E-9D8A6938C195}" dt="2021-02-11T10:01:49.116" v="3295" actId="478"/>
          <ac:spMkLst>
            <pc:docMk/>
            <pc:sldMk cId="2605291009" sldId="633"/>
            <ac:spMk id="14" creationId="{00000000-0000-0000-0000-000000000000}"/>
          </ac:spMkLst>
        </pc:spChg>
        <pc:spChg chg="mod">
          <ac:chgData name="Zhao Jin" userId="cd05a825-544c-438a-9ba1-08e63db50b47" providerId="ADAL" clId="{AB0BD5A1-F735-4275-845E-9D8A6938C195}" dt="2021-02-11T09:53:02.274" v="2992" actId="20577"/>
          <ac:spMkLst>
            <pc:docMk/>
            <pc:sldMk cId="2605291009" sldId="633"/>
            <ac:spMk id="14338" creationId="{00000000-0000-0000-0000-000000000000}"/>
          </ac:spMkLst>
        </pc:spChg>
        <pc:spChg chg="del">
          <ac:chgData name="Zhao Jin" userId="cd05a825-544c-438a-9ba1-08e63db50b47" providerId="ADAL" clId="{AB0BD5A1-F735-4275-845E-9D8A6938C195}" dt="2021-02-11T09:50:17.047" v="2829" actId="478"/>
          <ac:spMkLst>
            <pc:docMk/>
            <pc:sldMk cId="2605291009" sldId="633"/>
            <ac:spMk id="14340" creationId="{00000000-0000-0000-0000-000000000000}"/>
          </ac:spMkLst>
        </pc:spChg>
        <pc:grpChg chg="del">
          <ac:chgData name="Zhao Jin" userId="cd05a825-544c-438a-9ba1-08e63db50b47" providerId="ADAL" clId="{AB0BD5A1-F735-4275-845E-9D8A6938C195}" dt="2021-02-11T10:01:49.116" v="3295" actId="478"/>
          <ac:grpSpMkLst>
            <pc:docMk/>
            <pc:sldMk cId="2605291009" sldId="633"/>
            <ac:grpSpMk id="11" creationId="{00000000-0000-0000-0000-000000000000}"/>
          </ac:grpSpMkLst>
        </pc:grpChg>
      </pc:sldChg>
      <pc:sldChg chg="delSp modSp add del mod">
        <pc:chgData name="Zhao Jin" userId="cd05a825-544c-438a-9ba1-08e63db50b47" providerId="ADAL" clId="{AB0BD5A1-F735-4275-845E-9D8A6938C195}" dt="2021-02-11T10:04:09.057" v="3382" actId="47"/>
        <pc:sldMkLst>
          <pc:docMk/>
          <pc:sldMk cId="1703398888" sldId="634"/>
        </pc:sldMkLst>
        <pc:spChg chg="mod">
          <ac:chgData name="Zhao Jin" userId="cd05a825-544c-438a-9ba1-08e63db50b47" providerId="ADAL" clId="{AB0BD5A1-F735-4275-845E-9D8A6938C195}" dt="2021-02-11T10:04:07.302" v="3381" actId="20577"/>
          <ac:spMkLst>
            <pc:docMk/>
            <pc:sldMk cId="1703398888" sldId="634"/>
            <ac:spMk id="15" creationId="{00000000-0000-0000-0000-000000000000}"/>
          </ac:spMkLst>
        </pc:spChg>
        <pc:spChg chg="mod">
          <ac:chgData name="Zhao Jin" userId="cd05a825-544c-438a-9ba1-08e63db50b47" providerId="ADAL" clId="{AB0BD5A1-F735-4275-845E-9D8A6938C195}" dt="2021-02-11T10:03:53.919" v="3366" actId="1036"/>
          <ac:spMkLst>
            <pc:docMk/>
            <pc:sldMk cId="1703398888" sldId="634"/>
            <ac:spMk id="40" creationId="{00000000-0000-0000-0000-000000000000}"/>
          </ac:spMkLst>
        </pc:spChg>
        <pc:spChg chg="mod">
          <ac:chgData name="Zhao Jin" userId="cd05a825-544c-438a-9ba1-08e63db50b47" providerId="ADAL" clId="{AB0BD5A1-F735-4275-845E-9D8A6938C195}" dt="2021-02-11T10:03:53.919" v="3366" actId="1036"/>
          <ac:spMkLst>
            <pc:docMk/>
            <pc:sldMk cId="1703398888" sldId="634"/>
            <ac:spMk id="45" creationId="{00000000-0000-0000-0000-000000000000}"/>
          </ac:spMkLst>
        </pc:spChg>
        <pc:spChg chg="mod">
          <ac:chgData name="Zhao Jin" userId="cd05a825-544c-438a-9ba1-08e63db50b47" providerId="ADAL" clId="{AB0BD5A1-F735-4275-845E-9D8A6938C195}" dt="2021-02-11T10:03:53.919" v="3366" actId="1036"/>
          <ac:spMkLst>
            <pc:docMk/>
            <pc:sldMk cId="1703398888" sldId="634"/>
            <ac:spMk id="46" creationId="{00000000-0000-0000-0000-000000000000}"/>
          </ac:spMkLst>
        </pc:spChg>
        <pc:spChg chg="mod">
          <ac:chgData name="Zhao Jin" userId="cd05a825-544c-438a-9ba1-08e63db50b47" providerId="ADAL" clId="{AB0BD5A1-F735-4275-845E-9D8A6938C195}" dt="2021-02-11T10:03:53.919" v="3366" actId="1036"/>
          <ac:spMkLst>
            <pc:docMk/>
            <pc:sldMk cId="1703398888" sldId="634"/>
            <ac:spMk id="47" creationId="{00000000-0000-0000-0000-000000000000}"/>
          </ac:spMkLst>
        </pc:spChg>
        <pc:spChg chg="mod">
          <ac:chgData name="Zhao Jin" userId="cd05a825-544c-438a-9ba1-08e63db50b47" providerId="ADAL" clId="{AB0BD5A1-F735-4275-845E-9D8A6938C195}" dt="2021-02-11T10:03:53.919" v="3366" actId="1036"/>
          <ac:spMkLst>
            <pc:docMk/>
            <pc:sldMk cId="1703398888" sldId="634"/>
            <ac:spMk id="48" creationId="{00000000-0000-0000-0000-000000000000}"/>
          </ac:spMkLst>
        </pc:spChg>
        <pc:spChg chg="mod">
          <ac:chgData name="Zhao Jin" userId="cd05a825-544c-438a-9ba1-08e63db50b47" providerId="ADAL" clId="{AB0BD5A1-F735-4275-845E-9D8A6938C195}" dt="2021-02-11T10:03:53.919" v="3366" actId="1036"/>
          <ac:spMkLst>
            <pc:docMk/>
            <pc:sldMk cId="1703398888" sldId="634"/>
            <ac:spMk id="49" creationId="{00000000-0000-0000-0000-000000000000}"/>
          </ac:spMkLst>
        </pc:spChg>
        <pc:spChg chg="mod">
          <ac:chgData name="Zhao Jin" userId="cd05a825-544c-438a-9ba1-08e63db50b47" providerId="ADAL" clId="{AB0BD5A1-F735-4275-845E-9D8A6938C195}" dt="2021-02-11T10:03:53.919" v="3366" actId="1036"/>
          <ac:spMkLst>
            <pc:docMk/>
            <pc:sldMk cId="1703398888" sldId="634"/>
            <ac:spMk id="50" creationId="{00000000-0000-0000-0000-000000000000}"/>
          </ac:spMkLst>
        </pc:spChg>
        <pc:spChg chg="mod">
          <ac:chgData name="Zhao Jin" userId="cd05a825-544c-438a-9ba1-08e63db50b47" providerId="ADAL" clId="{AB0BD5A1-F735-4275-845E-9D8A6938C195}" dt="2021-02-11T09:50:21.881" v="2833" actId="6549"/>
          <ac:spMkLst>
            <pc:docMk/>
            <pc:sldMk cId="1703398888" sldId="634"/>
            <ac:spMk id="14338" creationId="{00000000-0000-0000-0000-000000000000}"/>
          </ac:spMkLst>
        </pc:spChg>
        <pc:spChg chg="del">
          <ac:chgData name="Zhao Jin" userId="cd05a825-544c-438a-9ba1-08e63db50b47" providerId="ADAL" clId="{AB0BD5A1-F735-4275-845E-9D8A6938C195}" dt="2021-02-11T09:50:19.770" v="2830" actId="478"/>
          <ac:spMkLst>
            <pc:docMk/>
            <pc:sldMk cId="1703398888" sldId="634"/>
            <ac:spMk id="14340" creationId="{00000000-0000-0000-0000-000000000000}"/>
          </ac:spMkLst>
        </pc:spChg>
        <pc:grpChg chg="mod">
          <ac:chgData name="Zhao Jin" userId="cd05a825-544c-438a-9ba1-08e63db50b47" providerId="ADAL" clId="{AB0BD5A1-F735-4275-845E-9D8A6938C195}" dt="2021-02-11T10:03:53.919" v="3366" actId="1036"/>
          <ac:grpSpMkLst>
            <pc:docMk/>
            <pc:sldMk cId="1703398888" sldId="634"/>
            <ac:grpSpMk id="39" creationId="{00000000-0000-0000-0000-000000000000}"/>
          </ac:grpSpMkLst>
        </pc:grpChg>
        <pc:grpChg chg="mod">
          <ac:chgData name="Zhao Jin" userId="cd05a825-544c-438a-9ba1-08e63db50b47" providerId="ADAL" clId="{AB0BD5A1-F735-4275-845E-9D8A6938C195}" dt="2021-02-11T10:03:53.919" v="3366" actId="1036"/>
          <ac:grpSpMkLst>
            <pc:docMk/>
            <pc:sldMk cId="1703398888" sldId="634"/>
            <ac:grpSpMk id="41" creationId="{00000000-0000-0000-0000-000000000000}"/>
          </ac:grpSpMkLst>
        </pc:grpChg>
        <pc:grpChg chg="mod">
          <ac:chgData name="Zhao Jin" userId="cd05a825-544c-438a-9ba1-08e63db50b47" providerId="ADAL" clId="{AB0BD5A1-F735-4275-845E-9D8A6938C195}" dt="2021-02-11T10:03:53.919" v="3366" actId="1036"/>
          <ac:grpSpMkLst>
            <pc:docMk/>
            <pc:sldMk cId="1703398888" sldId="634"/>
            <ac:grpSpMk id="43" creationId="{00000000-0000-0000-0000-000000000000}"/>
          </ac:grpSpMkLst>
        </pc:grpChg>
        <pc:grpChg chg="mod">
          <ac:chgData name="Zhao Jin" userId="cd05a825-544c-438a-9ba1-08e63db50b47" providerId="ADAL" clId="{AB0BD5A1-F735-4275-845E-9D8A6938C195}" dt="2021-02-11T10:03:53.919" v="3366" actId="1036"/>
          <ac:grpSpMkLst>
            <pc:docMk/>
            <pc:sldMk cId="1703398888" sldId="634"/>
            <ac:grpSpMk id="44" creationId="{00000000-0000-0000-0000-000000000000}"/>
          </ac:grpSpMkLst>
        </pc:grpChg>
        <pc:cxnChg chg="mod">
          <ac:chgData name="Zhao Jin" userId="cd05a825-544c-438a-9ba1-08e63db50b47" providerId="ADAL" clId="{AB0BD5A1-F735-4275-845E-9D8A6938C195}" dt="2021-02-11T10:03:53.919" v="3366" actId="1036"/>
          <ac:cxnSpMkLst>
            <pc:docMk/>
            <pc:sldMk cId="1703398888" sldId="634"/>
            <ac:cxnSpMk id="42" creationId="{00000000-0000-0000-0000-000000000000}"/>
          </ac:cxnSpMkLst>
        </pc:cxnChg>
      </pc:sldChg>
      <pc:sldChg chg="addSp delSp modSp add mod delAnim modAnim">
        <pc:chgData name="Zhao Jin" userId="cd05a825-544c-438a-9ba1-08e63db50b47" providerId="ADAL" clId="{AB0BD5A1-F735-4275-845E-9D8A6938C195}" dt="2021-02-11T10:11:39.519" v="3864" actId="14100"/>
        <pc:sldMkLst>
          <pc:docMk/>
          <pc:sldMk cId="1258830549" sldId="635"/>
        </pc:sldMkLst>
        <pc:spChg chg="mod">
          <ac:chgData name="Zhao Jin" userId="cd05a825-544c-438a-9ba1-08e63db50b47" providerId="ADAL" clId="{AB0BD5A1-F735-4275-845E-9D8A6938C195}" dt="2021-02-11T10:05:51.472" v="3406" actId="20577"/>
          <ac:spMkLst>
            <pc:docMk/>
            <pc:sldMk cId="1258830549" sldId="635"/>
            <ac:spMk id="7" creationId="{00000000-0000-0000-0000-000000000000}"/>
          </ac:spMkLst>
        </pc:spChg>
        <pc:spChg chg="del">
          <ac:chgData name="Zhao Jin" userId="cd05a825-544c-438a-9ba1-08e63db50b47" providerId="ADAL" clId="{AB0BD5A1-F735-4275-845E-9D8A6938C195}" dt="2021-02-11T09:53:19.924" v="3020" actId="478"/>
          <ac:spMkLst>
            <pc:docMk/>
            <pc:sldMk cId="1258830549" sldId="635"/>
            <ac:spMk id="10" creationId="{00000000-0000-0000-0000-000000000000}"/>
          </ac:spMkLst>
        </pc:spChg>
        <pc:spChg chg="del">
          <ac:chgData name="Zhao Jin" userId="cd05a825-544c-438a-9ba1-08e63db50b47" providerId="ADAL" clId="{AB0BD5A1-F735-4275-845E-9D8A6938C195}" dt="2021-02-11T10:05:29.244" v="3400" actId="478"/>
          <ac:spMkLst>
            <pc:docMk/>
            <pc:sldMk cId="1258830549" sldId="635"/>
            <ac:spMk id="12" creationId="{00000000-0000-0000-0000-000000000000}"/>
          </ac:spMkLst>
        </pc:spChg>
        <pc:spChg chg="mod topLvl">
          <ac:chgData name="Zhao Jin" userId="cd05a825-544c-438a-9ba1-08e63db50b47" providerId="ADAL" clId="{AB0BD5A1-F735-4275-845E-9D8A6938C195}" dt="2021-02-11T10:10:42.161" v="3788" actId="1076"/>
          <ac:spMkLst>
            <pc:docMk/>
            <pc:sldMk cId="1258830549" sldId="635"/>
            <ac:spMk id="13" creationId="{00000000-0000-0000-0000-000000000000}"/>
          </ac:spMkLst>
        </pc:spChg>
        <pc:spChg chg="del topLvl">
          <ac:chgData name="Zhao Jin" userId="cd05a825-544c-438a-9ba1-08e63db50b47" providerId="ADAL" clId="{AB0BD5A1-F735-4275-845E-9D8A6938C195}" dt="2021-02-11T09:53:18.134" v="3019" actId="478"/>
          <ac:spMkLst>
            <pc:docMk/>
            <pc:sldMk cId="1258830549" sldId="635"/>
            <ac:spMk id="14" creationId="{00000000-0000-0000-0000-000000000000}"/>
          </ac:spMkLst>
        </pc:spChg>
        <pc:spChg chg="mod">
          <ac:chgData name="Zhao Jin" userId="cd05a825-544c-438a-9ba1-08e63db50b47" providerId="ADAL" clId="{AB0BD5A1-F735-4275-845E-9D8A6938C195}" dt="2021-02-11T10:02:47.722" v="3319" actId="478"/>
          <ac:spMkLst>
            <pc:docMk/>
            <pc:sldMk cId="1258830549" sldId="635"/>
            <ac:spMk id="18" creationId="{54DCC539-9271-4E7C-A082-841C1702FC6F}"/>
          </ac:spMkLst>
        </pc:spChg>
        <pc:spChg chg="mod">
          <ac:chgData name="Zhao Jin" userId="cd05a825-544c-438a-9ba1-08e63db50b47" providerId="ADAL" clId="{AB0BD5A1-F735-4275-845E-9D8A6938C195}" dt="2021-02-11T10:02:47.722" v="3319" actId="478"/>
          <ac:spMkLst>
            <pc:docMk/>
            <pc:sldMk cId="1258830549" sldId="635"/>
            <ac:spMk id="19" creationId="{B7658147-2434-4D7D-97CA-B88E979AA3DF}"/>
          </ac:spMkLst>
        </pc:spChg>
        <pc:spChg chg="mod">
          <ac:chgData name="Zhao Jin" userId="cd05a825-544c-438a-9ba1-08e63db50b47" providerId="ADAL" clId="{AB0BD5A1-F735-4275-845E-9D8A6938C195}" dt="2021-02-11T10:02:47.722" v="3319" actId="478"/>
          <ac:spMkLst>
            <pc:docMk/>
            <pc:sldMk cId="1258830549" sldId="635"/>
            <ac:spMk id="20" creationId="{651D1076-0A21-492D-99AA-EFE29ECACE2F}"/>
          </ac:spMkLst>
        </pc:spChg>
        <pc:spChg chg="mod">
          <ac:chgData name="Zhao Jin" userId="cd05a825-544c-438a-9ba1-08e63db50b47" providerId="ADAL" clId="{AB0BD5A1-F735-4275-845E-9D8A6938C195}" dt="2021-02-11T10:02:47.722" v="3319" actId="478"/>
          <ac:spMkLst>
            <pc:docMk/>
            <pc:sldMk cId="1258830549" sldId="635"/>
            <ac:spMk id="21" creationId="{49C8D063-9EB9-4E7B-9479-1035D1B93883}"/>
          </ac:spMkLst>
        </pc:spChg>
        <pc:spChg chg="mod">
          <ac:chgData name="Zhao Jin" userId="cd05a825-544c-438a-9ba1-08e63db50b47" providerId="ADAL" clId="{AB0BD5A1-F735-4275-845E-9D8A6938C195}" dt="2021-02-11T10:02:47.722" v="3319" actId="478"/>
          <ac:spMkLst>
            <pc:docMk/>
            <pc:sldMk cId="1258830549" sldId="635"/>
            <ac:spMk id="22" creationId="{C3A82632-6702-4C9C-9D5A-8A546E5F8D71}"/>
          </ac:spMkLst>
        </pc:spChg>
        <pc:spChg chg="mod">
          <ac:chgData name="Zhao Jin" userId="cd05a825-544c-438a-9ba1-08e63db50b47" providerId="ADAL" clId="{AB0BD5A1-F735-4275-845E-9D8A6938C195}" dt="2021-02-11T10:02:47.722" v="3319" actId="478"/>
          <ac:spMkLst>
            <pc:docMk/>
            <pc:sldMk cId="1258830549" sldId="635"/>
            <ac:spMk id="23" creationId="{BFF581A2-3063-420A-AC3A-D22E698AF883}"/>
          </ac:spMkLst>
        </pc:spChg>
        <pc:spChg chg="mod">
          <ac:chgData name="Zhao Jin" userId="cd05a825-544c-438a-9ba1-08e63db50b47" providerId="ADAL" clId="{AB0BD5A1-F735-4275-845E-9D8A6938C195}" dt="2021-02-11T10:02:47.722" v="3319" actId="478"/>
          <ac:spMkLst>
            <pc:docMk/>
            <pc:sldMk cId="1258830549" sldId="635"/>
            <ac:spMk id="24" creationId="{A61983A8-ECE0-4326-B1D6-DB9BE5689B18}"/>
          </ac:spMkLst>
        </pc:spChg>
        <pc:spChg chg="mod">
          <ac:chgData name="Zhao Jin" userId="cd05a825-544c-438a-9ba1-08e63db50b47" providerId="ADAL" clId="{AB0BD5A1-F735-4275-845E-9D8A6938C195}" dt="2021-02-11T10:02:47.722" v="3319" actId="478"/>
          <ac:spMkLst>
            <pc:docMk/>
            <pc:sldMk cId="1258830549" sldId="635"/>
            <ac:spMk id="25" creationId="{A3D0E130-3906-42AD-A78F-2E05CBB9A703}"/>
          </ac:spMkLst>
        </pc:spChg>
        <pc:spChg chg="del mod">
          <ac:chgData name="Zhao Jin" userId="cd05a825-544c-438a-9ba1-08e63db50b47" providerId="ADAL" clId="{AB0BD5A1-F735-4275-845E-9D8A6938C195}" dt="2021-02-11T10:02:47.722" v="3319" actId="478"/>
          <ac:spMkLst>
            <pc:docMk/>
            <pc:sldMk cId="1258830549" sldId="635"/>
            <ac:spMk id="26" creationId="{B9B6EE0B-2CFE-401C-9806-6B4558ECB68A}"/>
          </ac:spMkLst>
        </pc:spChg>
        <pc:spChg chg="mod">
          <ac:chgData name="Zhao Jin" userId="cd05a825-544c-438a-9ba1-08e63db50b47" providerId="ADAL" clId="{AB0BD5A1-F735-4275-845E-9D8A6938C195}" dt="2021-02-11T10:02:47.722" v="3319" actId="478"/>
          <ac:spMkLst>
            <pc:docMk/>
            <pc:sldMk cId="1258830549" sldId="635"/>
            <ac:spMk id="27" creationId="{93F62197-54D5-40BB-96E7-7439B16AE72E}"/>
          </ac:spMkLst>
        </pc:spChg>
        <pc:spChg chg="del mod">
          <ac:chgData name="Zhao Jin" userId="cd05a825-544c-438a-9ba1-08e63db50b47" providerId="ADAL" clId="{AB0BD5A1-F735-4275-845E-9D8A6938C195}" dt="2021-02-11T10:02:46.363" v="3318" actId="478"/>
          <ac:spMkLst>
            <pc:docMk/>
            <pc:sldMk cId="1258830549" sldId="635"/>
            <ac:spMk id="28" creationId="{984DA017-17D3-4356-834F-2337DAF6A773}"/>
          </ac:spMkLst>
        </pc:spChg>
        <pc:spChg chg="mod">
          <ac:chgData name="Zhao Jin" userId="cd05a825-544c-438a-9ba1-08e63db50b47" providerId="ADAL" clId="{AB0BD5A1-F735-4275-845E-9D8A6938C195}" dt="2021-02-11T10:02:47.722" v="3319" actId="478"/>
          <ac:spMkLst>
            <pc:docMk/>
            <pc:sldMk cId="1258830549" sldId="635"/>
            <ac:spMk id="29" creationId="{D1216F97-8260-4931-9C7A-358BDF061599}"/>
          </ac:spMkLst>
        </pc:spChg>
        <pc:spChg chg="mod">
          <ac:chgData name="Zhao Jin" userId="cd05a825-544c-438a-9ba1-08e63db50b47" providerId="ADAL" clId="{AB0BD5A1-F735-4275-845E-9D8A6938C195}" dt="2021-02-11T10:02:47.722" v="3319" actId="478"/>
          <ac:spMkLst>
            <pc:docMk/>
            <pc:sldMk cId="1258830549" sldId="635"/>
            <ac:spMk id="30" creationId="{1820F807-75B6-419B-8867-41EB4AFD20DF}"/>
          </ac:spMkLst>
        </pc:spChg>
        <pc:spChg chg="mod">
          <ac:chgData name="Zhao Jin" userId="cd05a825-544c-438a-9ba1-08e63db50b47" providerId="ADAL" clId="{AB0BD5A1-F735-4275-845E-9D8A6938C195}" dt="2021-02-11T10:02:47.722" v="3319" actId="478"/>
          <ac:spMkLst>
            <pc:docMk/>
            <pc:sldMk cId="1258830549" sldId="635"/>
            <ac:spMk id="31" creationId="{A7837753-E0EB-4FC8-94FC-AD5A60B95731}"/>
          </ac:spMkLst>
        </pc:spChg>
        <pc:spChg chg="mod">
          <ac:chgData name="Zhao Jin" userId="cd05a825-544c-438a-9ba1-08e63db50b47" providerId="ADAL" clId="{AB0BD5A1-F735-4275-845E-9D8A6938C195}" dt="2021-02-11T10:02:47.722" v="3319" actId="478"/>
          <ac:spMkLst>
            <pc:docMk/>
            <pc:sldMk cId="1258830549" sldId="635"/>
            <ac:spMk id="32" creationId="{03619C47-9956-4E7D-9487-35830BD6082D}"/>
          </ac:spMkLst>
        </pc:spChg>
        <pc:spChg chg="del mod">
          <ac:chgData name="Zhao Jin" userId="cd05a825-544c-438a-9ba1-08e63db50b47" providerId="ADAL" clId="{AB0BD5A1-F735-4275-845E-9D8A6938C195}" dt="2021-02-11T10:04:42.952" v="3391" actId="478"/>
          <ac:spMkLst>
            <pc:docMk/>
            <pc:sldMk cId="1258830549" sldId="635"/>
            <ac:spMk id="33" creationId="{03509E25-EDD9-47E5-B01C-035972420230}"/>
          </ac:spMkLst>
        </pc:spChg>
        <pc:spChg chg="add del mod">
          <ac:chgData name="Zhao Jin" userId="cd05a825-544c-438a-9ba1-08e63db50b47" providerId="ADAL" clId="{AB0BD5A1-F735-4275-845E-9D8A6938C195}" dt="2021-02-11T10:04:40.902" v="3390" actId="478"/>
          <ac:spMkLst>
            <pc:docMk/>
            <pc:sldMk cId="1258830549" sldId="635"/>
            <ac:spMk id="34" creationId="{9E91B0B3-EBED-4687-BC5C-9588D9F02385}"/>
          </ac:spMkLst>
        </pc:spChg>
        <pc:spChg chg="add del mod">
          <ac:chgData name="Zhao Jin" userId="cd05a825-544c-438a-9ba1-08e63db50b47" providerId="ADAL" clId="{AB0BD5A1-F735-4275-845E-9D8A6938C195}" dt="2021-02-11T10:02:55.626" v="3325" actId="478"/>
          <ac:spMkLst>
            <pc:docMk/>
            <pc:sldMk cId="1258830549" sldId="635"/>
            <ac:spMk id="35" creationId="{90701D81-6C82-4ACD-BA55-6B68E9FE0B42}"/>
          </ac:spMkLst>
        </pc:spChg>
        <pc:spChg chg="del mod">
          <ac:chgData name="Zhao Jin" userId="cd05a825-544c-438a-9ba1-08e63db50b47" providerId="ADAL" clId="{AB0BD5A1-F735-4275-845E-9D8A6938C195}" dt="2021-02-11T10:02:48.745" v="3320" actId="478"/>
          <ac:spMkLst>
            <pc:docMk/>
            <pc:sldMk cId="1258830549" sldId="635"/>
            <ac:spMk id="36" creationId="{5181B0F9-668F-4845-AB5B-3EEA772800C3}"/>
          </ac:spMkLst>
        </pc:spChg>
        <pc:spChg chg="mod">
          <ac:chgData name="Zhao Jin" userId="cd05a825-544c-438a-9ba1-08e63db50b47" providerId="ADAL" clId="{AB0BD5A1-F735-4275-845E-9D8A6938C195}" dt="2021-02-11T10:03:04.395" v="3336" actId="1036"/>
          <ac:spMkLst>
            <pc:docMk/>
            <pc:sldMk cId="1258830549" sldId="635"/>
            <ac:spMk id="38" creationId="{3EC4CF0B-4148-43F3-A866-11ADAF6ED1A0}"/>
          </ac:spMkLst>
        </pc:spChg>
        <pc:spChg chg="mod">
          <ac:chgData name="Zhao Jin" userId="cd05a825-544c-438a-9ba1-08e63db50b47" providerId="ADAL" clId="{AB0BD5A1-F735-4275-845E-9D8A6938C195}" dt="2021-02-11T10:03:04.395" v="3336" actId="1036"/>
          <ac:spMkLst>
            <pc:docMk/>
            <pc:sldMk cId="1258830549" sldId="635"/>
            <ac:spMk id="43" creationId="{EB6880D9-D9CA-40A4-82A9-43BA3AA5806E}"/>
          </ac:spMkLst>
        </pc:spChg>
        <pc:spChg chg="mod">
          <ac:chgData name="Zhao Jin" userId="cd05a825-544c-438a-9ba1-08e63db50b47" providerId="ADAL" clId="{AB0BD5A1-F735-4275-845E-9D8A6938C195}" dt="2021-02-11T10:03:04.395" v="3336" actId="1036"/>
          <ac:spMkLst>
            <pc:docMk/>
            <pc:sldMk cId="1258830549" sldId="635"/>
            <ac:spMk id="44" creationId="{DC3A5C19-939F-4F66-9142-0D02E4940B28}"/>
          </ac:spMkLst>
        </pc:spChg>
        <pc:spChg chg="mod">
          <ac:chgData name="Zhao Jin" userId="cd05a825-544c-438a-9ba1-08e63db50b47" providerId="ADAL" clId="{AB0BD5A1-F735-4275-845E-9D8A6938C195}" dt="2021-02-11T10:03:30.206" v="3358" actId="6549"/>
          <ac:spMkLst>
            <pc:docMk/>
            <pc:sldMk cId="1258830549" sldId="635"/>
            <ac:spMk id="45" creationId="{41D479DC-95D0-4D12-8B59-31FE63F19C57}"/>
          </ac:spMkLst>
        </pc:spChg>
        <pc:spChg chg="mod">
          <ac:chgData name="Zhao Jin" userId="cd05a825-544c-438a-9ba1-08e63db50b47" providerId="ADAL" clId="{AB0BD5A1-F735-4275-845E-9D8A6938C195}" dt="2021-02-11T10:03:28.501" v="3356" actId="20577"/>
          <ac:spMkLst>
            <pc:docMk/>
            <pc:sldMk cId="1258830549" sldId="635"/>
            <ac:spMk id="46" creationId="{5E7AB43C-0397-48B2-8183-C1DDAE52ED67}"/>
          </ac:spMkLst>
        </pc:spChg>
        <pc:spChg chg="mod">
          <ac:chgData name="Zhao Jin" userId="cd05a825-544c-438a-9ba1-08e63db50b47" providerId="ADAL" clId="{AB0BD5A1-F735-4275-845E-9D8A6938C195}" dt="2021-02-11T10:03:07.882" v="3341" actId="6549"/>
          <ac:spMkLst>
            <pc:docMk/>
            <pc:sldMk cId="1258830549" sldId="635"/>
            <ac:spMk id="47" creationId="{E361DF53-E7B7-4943-BCDD-021EF39AD240}"/>
          </ac:spMkLst>
        </pc:spChg>
        <pc:spChg chg="mod">
          <ac:chgData name="Zhao Jin" userId="cd05a825-544c-438a-9ba1-08e63db50b47" providerId="ADAL" clId="{AB0BD5A1-F735-4275-845E-9D8A6938C195}" dt="2021-02-11T10:03:04.395" v="3336" actId="1036"/>
          <ac:spMkLst>
            <pc:docMk/>
            <pc:sldMk cId="1258830549" sldId="635"/>
            <ac:spMk id="48" creationId="{6493243D-6763-4911-84E8-0FE5DDF42A27}"/>
          </ac:spMkLst>
        </pc:spChg>
        <pc:spChg chg="add mod">
          <ac:chgData name="Zhao Jin" userId="cd05a825-544c-438a-9ba1-08e63db50b47" providerId="ADAL" clId="{AB0BD5A1-F735-4275-845E-9D8A6938C195}" dt="2021-02-11T10:02:33.964" v="3308" actId="1076"/>
          <ac:spMkLst>
            <pc:docMk/>
            <pc:sldMk cId="1258830549" sldId="635"/>
            <ac:spMk id="49" creationId="{A9D5CCCF-DE5D-4753-9B65-63AF1E68D965}"/>
          </ac:spMkLst>
        </pc:spChg>
        <pc:spChg chg="add mod">
          <ac:chgData name="Zhao Jin" userId="cd05a825-544c-438a-9ba1-08e63db50b47" providerId="ADAL" clId="{AB0BD5A1-F735-4275-845E-9D8A6938C195}" dt="2021-02-11T10:02:33.964" v="3308" actId="1076"/>
          <ac:spMkLst>
            <pc:docMk/>
            <pc:sldMk cId="1258830549" sldId="635"/>
            <ac:spMk id="50" creationId="{3050EDD3-D2A7-4067-ABA7-57A9D92ED5A8}"/>
          </ac:spMkLst>
        </pc:spChg>
        <pc:spChg chg="add mod">
          <ac:chgData name="Zhao Jin" userId="cd05a825-544c-438a-9ba1-08e63db50b47" providerId="ADAL" clId="{AB0BD5A1-F735-4275-845E-9D8A6938C195}" dt="2021-02-11T10:02:33.964" v="3308" actId="1076"/>
          <ac:spMkLst>
            <pc:docMk/>
            <pc:sldMk cId="1258830549" sldId="635"/>
            <ac:spMk id="51" creationId="{45BF1088-CEDF-413B-AF3E-61AE386D1DD5}"/>
          </ac:spMkLst>
        </pc:spChg>
        <pc:spChg chg="add mod">
          <ac:chgData name="Zhao Jin" userId="cd05a825-544c-438a-9ba1-08e63db50b47" providerId="ADAL" clId="{AB0BD5A1-F735-4275-845E-9D8A6938C195}" dt="2021-02-11T10:02:33.964" v="3308" actId="1076"/>
          <ac:spMkLst>
            <pc:docMk/>
            <pc:sldMk cId="1258830549" sldId="635"/>
            <ac:spMk id="52" creationId="{FADC1677-1ED5-48D8-BA95-82B09DC8E28C}"/>
          </ac:spMkLst>
        </pc:spChg>
        <pc:spChg chg="add del mod">
          <ac:chgData name="Zhao Jin" userId="cd05a825-544c-438a-9ba1-08e63db50b47" providerId="ADAL" clId="{AB0BD5A1-F735-4275-845E-9D8A6938C195}" dt="2021-02-11T10:03:27.861" v="3355" actId="478"/>
          <ac:spMkLst>
            <pc:docMk/>
            <pc:sldMk cId="1258830549" sldId="635"/>
            <ac:spMk id="53" creationId="{FAE0AE3B-EFB7-422B-939D-F81E1D50D94B}"/>
          </ac:spMkLst>
        </pc:spChg>
        <pc:spChg chg="add del mod">
          <ac:chgData name="Zhao Jin" userId="cd05a825-544c-438a-9ba1-08e63db50b47" providerId="ADAL" clId="{AB0BD5A1-F735-4275-845E-9D8A6938C195}" dt="2021-02-11T10:03:27.861" v="3355" actId="478"/>
          <ac:spMkLst>
            <pc:docMk/>
            <pc:sldMk cId="1258830549" sldId="635"/>
            <ac:spMk id="54" creationId="{1529E195-DBCE-421C-B59E-914BCA1B4CEC}"/>
          </ac:spMkLst>
        </pc:spChg>
        <pc:spChg chg="add del mod">
          <ac:chgData name="Zhao Jin" userId="cd05a825-544c-438a-9ba1-08e63db50b47" providerId="ADAL" clId="{AB0BD5A1-F735-4275-845E-9D8A6938C195}" dt="2021-02-11T10:03:27.861" v="3355" actId="478"/>
          <ac:spMkLst>
            <pc:docMk/>
            <pc:sldMk cId="1258830549" sldId="635"/>
            <ac:spMk id="55" creationId="{AE7533C6-6C79-4059-93B3-A3491249A21F}"/>
          </ac:spMkLst>
        </pc:spChg>
        <pc:spChg chg="add del mod">
          <ac:chgData name="Zhao Jin" userId="cd05a825-544c-438a-9ba1-08e63db50b47" providerId="ADAL" clId="{AB0BD5A1-F735-4275-845E-9D8A6938C195}" dt="2021-02-11T10:03:27.861" v="3355" actId="478"/>
          <ac:spMkLst>
            <pc:docMk/>
            <pc:sldMk cId="1258830549" sldId="635"/>
            <ac:spMk id="56" creationId="{C5996136-81EF-4B88-9847-D513AD492560}"/>
          </ac:spMkLst>
        </pc:spChg>
        <pc:spChg chg="add del mod">
          <ac:chgData name="Zhao Jin" userId="cd05a825-544c-438a-9ba1-08e63db50b47" providerId="ADAL" clId="{AB0BD5A1-F735-4275-845E-9D8A6938C195}" dt="2021-02-11T10:03:27.861" v="3355" actId="478"/>
          <ac:spMkLst>
            <pc:docMk/>
            <pc:sldMk cId="1258830549" sldId="635"/>
            <ac:spMk id="57" creationId="{B907304A-CED7-4607-B434-2CE215C031F5}"/>
          </ac:spMkLst>
        </pc:spChg>
        <pc:spChg chg="add mod">
          <ac:chgData name="Zhao Jin" userId="cd05a825-544c-438a-9ba1-08e63db50b47" providerId="ADAL" clId="{AB0BD5A1-F735-4275-845E-9D8A6938C195}" dt="2021-02-11T10:05:30.118" v="3401"/>
          <ac:spMkLst>
            <pc:docMk/>
            <pc:sldMk cId="1258830549" sldId="635"/>
            <ac:spMk id="58" creationId="{BD153F99-223E-4F17-9A5F-30A49EA510BF}"/>
          </ac:spMkLst>
        </pc:spChg>
        <pc:spChg chg="add del mod">
          <ac:chgData name="Zhao Jin" userId="cd05a825-544c-438a-9ba1-08e63db50b47" providerId="ADAL" clId="{AB0BD5A1-F735-4275-845E-9D8A6938C195}" dt="2021-02-11T10:10:47.938" v="3790" actId="478"/>
          <ac:spMkLst>
            <pc:docMk/>
            <pc:sldMk cId="1258830549" sldId="635"/>
            <ac:spMk id="59" creationId="{6A769A9F-8C74-4C00-ACCB-2C9F4E055A48}"/>
          </ac:spMkLst>
        </pc:spChg>
        <pc:spChg chg="add mod">
          <ac:chgData name="Zhao Jin" userId="cd05a825-544c-438a-9ba1-08e63db50b47" providerId="ADAL" clId="{AB0BD5A1-F735-4275-845E-9D8A6938C195}" dt="2021-02-11T10:11:39.519" v="3864" actId="14100"/>
          <ac:spMkLst>
            <pc:docMk/>
            <pc:sldMk cId="1258830549" sldId="635"/>
            <ac:spMk id="60" creationId="{3BA40477-BBC4-485C-A481-816E23593E32}"/>
          </ac:spMkLst>
        </pc:spChg>
        <pc:spChg chg="mod">
          <ac:chgData name="Zhao Jin" userId="cd05a825-544c-438a-9ba1-08e63db50b47" providerId="ADAL" clId="{AB0BD5A1-F735-4275-845E-9D8A6938C195}" dt="2021-02-11T10:04:17.638" v="3383" actId="20577"/>
          <ac:spMkLst>
            <pc:docMk/>
            <pc:sldMk cId="1258830549" sldId="635"/>
            <ac:spMk id="14338" creationId="{00000000-0000-0000-0000-000000000000}"/>
          </ac:spMkLst>
        </pc:spChg>
        <pc:grpChg chg="add mod">
          <ac:chgData name="Zhao Jin" userId="cd05a825-544c-438a-9ba1-08e63db50b47" providerId="ADAL" clId="{AB0BD5A1-F735-4275-845E-9D8A6938C195}" dt="2021-02-11T10:02:47.722" v="3319" actId="478"/>
          <ac:grpSpMkLst>
            <pc:docMk/>
            <pc:sldMk cId="1258830549" sldId="635"/>
            <ac:grpSpMk id="9" creationId="{0505F6B1-3520-4D00-AC15-E8F39F302EDE}"/>
          </ac:grpSpMkLst>
        </pc:grpChg>
        <pc:grpChg chg="del">
          <ac:chgData name="Zhao Jin" userId="cd05a825-544c-438a-9ba1-08e63db50b47" providerId="ADAL" clId="{AB0BD5A1-F735-4275-845E-9D8A6938C195}" dt="2021-02-11T09:53:18.134" v="3019" actId="478"/>
          <ac:grpSpMkLst>
            <pc:docMk/>
            <pc:sldMk cId="1258830549" sldId="635"/>
            <ac:grpSpMk id="11" creationId="{00000000-0000-0000-0000-000000000000}"/>
          </ac:grpSpMkLst>
        </pc:grpChg>
        <pc:grpChg chg="mod">
          <ac:chgData name="Zhao Jin" userId="cd05a825-544c-438a-9ba1-08e63db50b47" providerId="ADAL" clId="{AB0BD5A1-F735-4275-845E-9D8A6938C195}" dt="2021-02-11T10:02:47.722" v="3319" actId="478"/>
          <ac:grpSpMkLst>
            <pc:docMk/>
            <pc:sldMk cId="1258830549" sldId="635"/>
            <ac:grpSpMk id="16" creationId="{69104579-07AA-42DD-95FC-A742F9AE607F}"/>
          </ac:grpSpMkLst>
        </pc:grpChg>
        <pc:grpChg chg="mod">
          <ac:chgData name="Zhao Jin" userId="cd05a825-544c-438a-9ba1-08e63db50b47" providerId="ADAL" clId="{AB0BD5A1-F735-4275-845E-9D8A6938C195}" dt="2021-02-11T10:02:47.722" v="3319" actId="478"/>
          <ac:grpSpMkLst>
            <pc:docMk/>
            <pc:sldMk cId="1258830549" sldId="635"/>
            <ac:grpSpMk id="17" creationId="{D69B7199-F08E-4372-9973-65D001685B0D}"/>
          </ac:grpSpMkLst>
        </pc:grpChg>
        <pc:grpChg chg="add del mod">
          <ac:chgData name="Zhao Jin" userId="cd05a825-544c-438a-9ba1-08e63db50b47" providerId="ADAL" clId="{AB0BD5A1-F735-4275-845E-9D8A6938C195}" dt="2021-02-11T10:03:25.773" v="3354" actId="478"/>
          <ac:grpSpMkLst>
            <pc:docMk/>
            <pc:sldMk cId="1258830549" sldId="635"/>
            <ac:grpSpMk id="37" creationId="{0EBBAA66-5BA5-4320-A4BD-5629D9DF9131}"/>
          </ac:grpSpMkLst>
        </pc:grpChg>
        <pc:grpChg chg="mod">
          <ac:chgData name="Zhao Jin" userId="cd05a825-544c-438a-9ba1-08e63db50b47" providerId="ADAL" clId="{AB0BD5A1-F735-4275-845E-9D8A6938C195}" dt="2021-02-11T10:03:04.395" v="3336" actId="1036"/>
          <ac:grpSpMkLst>
            <pc:docMk/>
            <pc:sldMk cId="1258830549" sldId="635"/>
            <ac:grpSpMk id="39" creationId="{67DC3D40-15F7-4EBD-B099-1836A05534A1}"/>
          </ac:grpSpMkLst>
        </pc:grpChg>
        <pc:grpChg chg="mod">
          <ac:chgData name="Zhao Jin" userId="cd05a825-544c-438a-9ba1-08e63db50b47" providerId="ADAL" clId="{AB0BD5A1-F735-4275-845E-9D8A6938C195}" dt="2021-02-11T10:03:04.395" v="3336" actId="1036"/>
          <ac:grpSpMkLst>
            <pc:docMk/>
            <pc:sldMk cId="1258830549" sldId="635"/>
            <ac:grpSpMk id="41" creationId="{C4235436-B427-4DEB-8FE5-E31228E03A60}"/>
          </ac:grpSpMkLst>
        </pc:grpChg>
        <pc:grpChg chg="mod">
          <ac:chgData name="Zhao Jin" userId="cd05a825-544c-438a-9ba1-08e63db50b47" providerId="ADAL" clId="{AB0BD5A1-F735-4275-845E-9D8A6938C195}" dt="2021-02-11T10:03:04.395" v="3336" actId="1036"/>
          <ac:grpSpMkLst>
            <pc:docMk/>
            <pc:sldMk cId="1258830549" sldId="635"/>
            <ac:grpSpMk id="42" creationId="{1B6CD8CE-626D-431E-A3C3-C6D57D52421C}"/>
          </ac:grpSpMkLst>
        </pc:grpChg>
        <pc:cxnChg chg="mod">
          <ac:chgData name="Zhao Jin" userId="cd05a825-544c-438a-9ba1-08e63db50b47" providerId="ADAL" clId="{AB0BD5A1-F735-4275-845E-9D8A6938C195}" dt="2021-02-11T10:02:47.722" v="3319" actId="478"/>
          <ac:cxnSpMkLst>
            <pc:docMk/>
            <pc:sldMk cId="1258830549" sldId="635"/>
            <ac:cxnSpMk id="15" creationId="{108C93AB-E15B-4C52-BE7A-3C2F68F40E79}"/>
          </ac:cxnSpMkLst>
        </pc:cxnChg>
        <pc:cxnChg chg="mod">
          <ac:chgData name="Zhao Jin" userId="cd05a825-544c-438a-9ba1-08e63db50b47" providerId="ADAL" clId="{AB0BD5A1-F735-4275-845E-9D8A6938C195}" dt="2021-02-11T10:03:04.395" v="3336" actId="1036"/>
          <ac:cxnSpMkLst>
            <pc:docMk/>
            <pc:sldMk cId="1258830549" sldId="635"/>
            <ac:cxnSpMk id="40" creationId="{1D9BC436-B10A-4D01-8BC3-780896F851D5}"/>
          </ac:cxnSpMkLst>
        </pc:cxnChg>
      </pc:sldChg>
      <pc:sldChg chg="addSp delSp modSp add mod delAnim modAnim">
        <pc:chgData name="Zhao Jin" userId="cd05a825-544c-438a-9ba1-08e63db50b47" providerId="ADAL" clId="{AB0BD5A1-F735-4275-845E-9D8A6938C195}" dt="2021-02-11T10:54:04.772" v="4745" actId="14100"/>
        <pc:sldMkLst>
          <pc:docMk/>
          <pc:sldMk cId="2212416160" sldId="636"/>
        </pc:sldMkLst>
        <pc:spChg chg="mod">
          <ac:chgData name="Zhao Jin" userId="cd05a825-544c-438a-9ba1-08e63db50b47" providerId="ADAL" clId="{AB0BD5A1-F735-4275-845E-9D8A6938C195}" dt="2021-02-11T10:53:08.169" v="4717" actId="404"/>
          <ac:spMkLst>
            <pc:docMk/>
            <pc:sldMk cId="2212416160" sldId="636"/>
            <ac:spMk id="9" creationId="{E822A0D5-9D76-43F4-AB94-614D7B22B216}"/>
          </ac:spMkLst>
        </pc:spChg>
        <pc:spChg chg="del">
          <ac:chgData name="Zhao Jin" userId="cd05a825-544c-438a-9ba1-08e63db50b47" providerId="ADAL" clId="{AB0BD5A1-F735-4275-845E-9D8A6938C195}" dt="2021-02-11T10:06:44.283" v="3475" actId="478"/>
          <ac:spMkLst>
            <pc:docMk/>
            <pc:sldMk cId="2212416160" sldId="636"/>
            <ac:spMk id="10" creationId="{48DF9E31-06ED-47F7-824C-2A4A19E9408C}"/>
          </ac:spMkLst>
        </pc:spChg>
        <pc:spChg chg="add del">
          <ac:chgData name="Zhao Jin" userId="cd05a825-544c-438a-9ba1-08e63db50b47" providerId="ADAL" clId="{AB0BD5A1-F735-4275-845E-9D8A6938C195}" dt="2021-02-11T10:48:40.255" v="4482" actId="22"/>
          <ac:spMkLst>
            <pc:docMk/>
            <pc:sldMk cId="2212416160" sldId="636"/>
            <ac:spMk id="10" creationId="{65058034-AA82-4607-ABF6-6B1FD96AF5ED}"/>
          </ac:spMkLst>
        </pc:spChg>
        <pc:spChg chg="add mod">
          <ac:chgData name="Zhao Jin" userId="cd05a825-544c-438a-9ba1-08e63db50b47" providerId="ADAL" clId="{AB0BD5A1-F735-4275-845E-9D8A6938C195}" dt="2021-02-11T10:08:25.221" v="3601" actId="20577"/>
          <ac:spMkLst>
            <pc:docMk/>
            <pc:sldMk cId="2212416160" sldId="636"/>
            <ac:spMk id="11" creationId="{B7ED83DE-C05B-4FC4-99CE-61E40A52C3FD}"/>
          </ac:spMkLst>
        </pc:spChg>
        <pc:spChg chg="add mod">
          <ac:chgData name="Zhao Jin" userId="cd05a825-544c-438a-9ba1-08e63db50b47" providerId="ADAL" clId="{AB0BD5A1-F735-4275-845E-9D8A6938C195}" dt="2021-02-11T10:53:11.954" v="4729" actId="1035"/>
          <ac:spMkLst>
            <pc:docMk/>
            <pc:sldMk cId="2212416160" sldId="636"/>
            <ac:spMk id="12" creationId="{169F4979-B9C6-43F0-93A3-6BF77776027D}"/>
          </ac:spMkLst>
        </pc:spChg>
        <pc:spChg chg="mod">
          <ac:chgData name="Zhao Jin" userId="cd05a825-544c-438a-9ba1-08e63db50b47" providerId="ADAL" clId="{AB0BD5A1-F735-4275-845E-9D8A6938C195}" dt="2021-02-11T10:07:28.600" v="3493" actId="14100"/>
          <ac:spMkLst>
            <pc:docMk/>
            <pc:sldMk cId="2212416160" sldId="636"/>
            <ac:spMk id="13" creationId="{A6C30920-C994-477D-BF38-FB31A7971AB0}"/>
          </ac:spMkLst>
        </pc:spChg>
        <pc:spChg chg="add mod">
          <ac:chgData name="Zhao Jin" userId="cd05a825-544c-438a-9ba1-08e63db50b47" providerId="ADAL" clId="{AB0BD5A1-F735-4275-845E-9D8A6938C195}" dt="2021-02-11T10:54:04.772" v="4745" actId="14100"/>
          <ac:spMkLst>
            <pc:docMk/>
            <pc:sldMk cId="2212416160" sldId="636"/>
            <ac:spMk id="15" creationId="{500EF6BD-9BC4-4E8E-939F-E9349ECF5954}"/>
          </ac:spMkLst>
        </pc:spChg>
        <pc:spChg chg="add del mod">
          <ac:chgData name="Zhao Jin" userId="cd05a825-544c-438a-9ba1-08e63db50b47" providerId="ADAL" clId="{AB0BD5A1-F735-4275-845E-9D8A6938C195}" dt="2021-02-11T10:50:30.167" v="4653"/>
          <ac:spMkLst>
            <pc:docMk/>
            <pc:sldMk cId="2212416160" sldId="636"/>
            <ac:spMk id="16" creationId="{46BEB65E-BFFC-4317-8B7F-5BDC192E7C96}"/>
          </ac:spMkLst>
        </pc:spChg>
        <pc:spChg chg="add mod">
          <ac:chgData name="Zhao Jin" userId="cd05a825-544c-438a-9ba1-08e63db50b47" providerId="ADAL" clId="{AB0BD5A1-F735-4275-845E-9D8A6938C195}" dt="2021-02-11T10:53:11.954" v="4729" actId="1035"/>
          <ac:spMkLst>
            <pc:docMk/>
            <pc:sldMk cId="2212416160" sldId="636"/>
            <ac:spMk id="17" creationId="{FDCA8A0B-40B7-4F43-B8F2-60ABE9261219}"/>
          </ac:spMkLst>
        </pc:spChg>
        <pc:spChg chg="mod">
          <ac:chgData name="Zhao Jin" userId="cd05a825-544c-438a-9ba1-08e63db50b47" providerId="ADAL" clId="{AB0BD5A1-F735-4275-845E-9D8A6938C195}" dt="2021-02-11T10:49:45.797" v="4570" actId="20577"/>
          <ac:spMkLst>
            <pc:docMk/>
            <pc:sldMk cId="2212416160" sldId="636"/>
            <ac:spMk id="14338" creationId="{00000000-0000-0000-0000-000000000000}"/>
          </ac:spMkLst>
        </pc:spChg>
        <pc:picChg chg="add mod">
          <ac:chgData name="Zhao Jin" userId="cd05a825-544c-438a-9ba1-08e63db50b47" providerId="ADAL" clId="{AB0BD5A1-F735-4275-845E-9D8A6938C195}" dt="2021-02-11T10:53:51.117" v="4732" actId="1076"/>
          <ac:picMkLst>
            <pc:docMk/>
            <pc:sldMk cId="2212416160" sldId="636"/>
            <ac:picMk id="18" creationId="{60E33BCF-77C3-4B9B-A4E9-A93160326CFA}"/>
          </ac:picMkLst>
        </pc:picChg>
        <pc:picChg chg="add mod">
          <ac:chgData name="Zhao Jin" userId="cd05a825-544c-438a-9ba1-08e63db50b47" providerId="ADAL" clId="{AB0BD5A1-F735-4275-845E-9D8A6938C195}" dt="2021-02-11T10:52:56.892" v="4710" actId="1076"/>
          <ac:picMkLst>
            <pc:docMk/>
            <pc:sldMk cId="2212416160" sldId="636"/>
            <ac:picMk id="19" creationId="{209E0369-02DB-4A69-B156-1338986ECD00}"/>
          </ac:picMkLst>
        </pc:picChg>
        <pc:picChg chg="add mod">
          <ac:chgData name="Zhao Jin" userId="cd05a825-544c-438a-9ba1-08e63db50b47" providerId="ADAL" clId="{AB0BD5A1-F735-4275-845E-9D8A6938C195}" dt="2021-02-11T10:53:49.372" v="4731" actId="1076"/>
          <ac:picMkLst>
            <pc:docMk/>
            <pc:sldMk cId="2212416160" sldId="636"/>
            <ac:picMk id="20" creationId="{F16529B6-D452-44B4-B7CE-293D5E13FBB7}"/>
          </ac:picMkLst>
        </pc:picChg>
        <pc:cxnChg chg="del">
          <ac:chgData name="Zhao Jin" userId="cd05a825-544c-438a-9ba1-08e63db50b47" providerId="ADAL" clId="{AB0BD5A1-F735-4275-845E-9D8A6938C195}" dt="2021-02-11T10:06:45.892" v="3476" actId="478"/>
          <ac:cxnSpMkLst>
            <pc:docMk/>
            <pc:sldMk cId="2212416160" sldId="636"/>
            <ac:cxnSpMk id="3" creationId="{F1C75228-1B25-42F6-A477-1E700602E113}"/>
          </ac:cxnSpMkLst>
        </pc:cxnChg>
      </pc:sldChg>
      <pc:sldChg chg="addSp delSp modSp add mod modAnim">
        <pc:chgData name="Zhao Jin" userId="cd05a825-544c-438a-9ba1-08e63db50b47" providerId="ADAL" clId="{AB0BD5A1-F735-4275-845E-9D8A6938C195}" dt="2021-02-11T10:10:13.171" v="3785" actId="6549"/>
        <pc:sldMkLst>
          <pc:docMk/>
          <pc:sldMk cId="2437490798" sldId="637"/>
        </pc:sldMkLst>
        <pc:spChg chg="del">
          <ac:chgData name="Zhao Jin" userId="cd05a825-544c-438a-9ba1-08e63db50b47" providerId="ADAL" clId="{AB0BD5A1-F735-4275-845E-9D8A6938C195}" dt="2021-02-11T10:09:11.543" v="3658" actId="478"/>
          <ac:spMkLst>
            <pc:docMk/>
            <pc:sldMk cId="2437490798" sldId="637"/>
            <ac:spMk id="13" creationId="{00000000-0000-0000-0000-000000000000}"/>
          </ac:spMkLst>
        </pc:spChg>
        <pc:spChg chg="del">
          <ac:chgData name="Zhao Jin" userId="cd05a825-544c-438a-9ba1-08e63db50b47" providerId="ADAL" clId="{AB0BD5A1-F735-4275-845E-9D8A6938C195}" dt="2021-02-11T10:09:11.543" v="3658" actId="478"/>
          <ac:spMkLst>
            <pc:docMk/>
            <pc:sldMk cId="2437490798" sldId="637"/>
            <ac:spMk id="49" creationId="{A9D5CCCF-DE5D-4753-9B65-63AF1E68D965}"/>
          </ac:spMkLst>
        </pc:spChg>
        <pc:spChg chg="del">
          <ac:chgData name="Zhao Jin" userId="cd05a825-544c-438a-9ba1-08e63db50b47" providerId="ADAL" clId="{AB0BD5A1-F735-4275-845E-9D8A6938C195}" dt="2021-02-11T10:09:11.543" v="3658" actId="478"/>
          <ac:spMkLst>
            <pc:docMk/>
            <pc:sldMk cId="2437490798" sldId="637"/>
            <ac:spMk id="50" creationId="{3050EDD3-D2A7-4067-ABA7-57A9D92ED5A8}"/>
          </ac:spMkLst>
        </pc:spChg>
        <pc:spChg chg="del">
          <ac:chgData name="Zhao Jin" userId="cd05a825-544c-438a-9ba1-08e63db50b47" providerId="ADAL" clId="{AB0BD5A1-F735-4275-845E-9D8A6938C195}" dt="2021-02-11T10:09:11.543" v="3658" actId="478"/>
          <ac:spMkLst>
            <pc:docMk/>
            <pc:sldMk cId="2437490798" sldId="637"/>
            <ac:spMk id="51" creationId="{45BF1088-CEDF-413B-AF3E-61AE386D1DD5}"/>
          </ac:spMkLst>
        </pc:spChg>
        <pc:spChg chg="del">
          <ac:chgData name="Zhao Jin" userId="cd05a825-544c-438a-9ba1-08e63db50b47" providerId="ADAL" clId="{AB0BD5A1-F735-4275-845E-9D8A6938C195}" dt="2021-02-11T10:09:11.543" v="3658" actId="478"/>
          <ac:spMkLst>
            <pc:docMk/>
            <pc:sldMk cId="2437490798" sldId="637"/>
            <ac:spMk id="52" creationId="{FADC1677-1ED5-48D8-BA95-82B09DC8E28C}"/>
          </ac:spMkLst>
        </pc:spChg>
        <pc:spChg chg="del">
          <ac:chgData name="Zhao Jin" userId="cd05a825-544c-438a-9ba1-08e63db50b47" providerId="ADAL" clId="{AB0BD5A1-F735-4275-845E-9D8A6938C195}" dt="2021-02-11T10:09:11.543" v="3658" actId="478"/>
          <ac:spMkLst>
            <pc:docMk/>
            <pc:sldMk cId="2437490798" sldId="637"/>
            <ac:spMk id="53" creationId="{FAE0AE3B-EFB7-422B-939D-F81E1D50D94B}"/>
          </ac:spMkLst>
        </pc:spChg>
        <pc:spChg chg="del">
          <ac:chgData name="Zhao Jin" userId="cd05a825-544c-438a-9ba1-08e63db50b47" providerId="ADAL" clId="{AB0BD5A1-F735-4275-845E-9D8A6938C195}" dt="2021-02-11T10:09:11.543" v="3658" actId="478"/>
          <ac:spMkLst>
            <pc:docMk/>
            <pc:sldMk cId="2437490798" sldId="637"/>
            <ac:spMk id="54" creationId="{1529E195-DBCE-421C-B59E-914BCA1B4CEC}"/>
          </ac:spMkLst>
        </pc:spChg>
        <pc:spChg chg="del">
          <ac:chgData name="Zhao Jin" userId="cd05a825-544c-438a-9ba1-08e63db50b47" providerId="ADAL" clId="{AB0BD5A1-F735-4275-845E-9D8A6938C195}" dt="2021-02-11T10:09:11.543" v="3658" actId="478"/>
          <ac:spMkLst>
            <pc:docMk/>
            <pc:sldMk cId="2437490798" sldId="637"/>
            <ac:spMk id="55" creationId="{AE7533C6-6C79-4059-93B3-A3491249A21F}"/>
          </ac:spMkLst>
        </pc:spChg>
        <pc:spChg chg="del">
          <ac:chgData name="Zhao Jin" userId="cd05a825-544c-438a-9ba1-08e63db50b47" providerId="ADAL" clId="{AB0BD5A1-F735-4275-845E-9D8A6938C195}" dt="2021-02-11T10:09:11.543" v="3658" actId="478"/>
          <ac:spMkLst>
            <pc:docMk/>
            <pc:sldMk cId="2437490798" sldId="637"/>
            <ac:spMk id="56" creationId="{C5996136-81EF-4B88-9847-D513AD492560}"/>
          </ac:spMkLst>
        </pc:spChg>
        <pc:spChg chg="del">
          <ac:chgData name="Zhao Jin" userId="cd05a825-544c-438a-9ba1-08e63db50b47" providerId="ADAL" clId="{AB0BD5A1-F735-4275-845E-9D8A6938C195}" dt="2021-02-11T10:09:11.543" v="3658" actId="478"/>
          <ac:spMkLst>
            <pc:docMk/>
            <pc:sldMk cId="2437490798" sldId="637"/>
            <ac:spMk id="57" creationId="{B907304A-CED7-4607-B434-2CE215C031F5}"/>
          </ac:spMkLst>
        </pc:spChg>
        <pc:spChg chg="add mod">
          <ac:chgData name="Zhao Jin" userId="cd05a825-544c-438a-9ba1-08e63db50b47" providerId="ADAL" clId="{AB0BD5A1-F735-4275-845E-9D8A6938C195}" dt="2021-02-11T10:10:13.171" v="3785" actId="6549"/>
          <ac:spMkLst>
            <pc:docMk/>
            <pc:sldMk cId="2437490798" sldId="637"/>
            <ac:spMk id="59" creationId="{33B4E5E4-978F-4C76-9C9E-32FCCE70B3E2}"/>
          </ac:spMkLst>
        </pc:spChg>
        <pc:spChg chg="mod">
          <ac:chgData name="Zhao Jin" userId="cd05a825-544c-438a-9ba1-08e63db50b47" providerId="ADAL" clId="{AB0BD5A1-F735-4275-845E-9D8A6938C195}" dt="2021-02-11T10:09:08.303" v="3657" actId="20577"/>
          <ac:spMkLst>
            <pc:docMk/>
            <pc:sldMk cId="2437490798" sldId="637"/>
            <ac:spMk id="14338" creationId="{00000000-0000-0000-0000-000000000000}"/>
          </ac:spMkLst>
        </pc:spChg>
        <pc:grpChg chg="del">
          <ac:chgData name="Zhao Jin" userId="cd05a825-544c-438a-9ba1-08e63db50b47" providerId="ADAL" clId="{AB0BD5A1-F735-4275-845E-9D8A6938C195}" dt="2021-02-11T10:09:11.543" v="3658" actId="478"/>
          <ac:grpSpMkLst>
            <pc:docMk/>
            <pc:sldMk cId="2437490798" sldId="637"/>
            <ac:grpSpMk id="9" creationId="{0505F6B1-3520-4D00-AC15-E8F39F302EDE}"/>
          </ac:grpSpMkLst>
        </pc:grpChg>
        <pc:grpChg chg="del">
          <ac:chgData name="Zhao Jin" userId="cd05a825-544c-438a-9ba1-08e63db50b47" providerId="ADAL" clId="{AB0BD5A1-F735-4275-845E-9D8A6938C195}" dt="2021-02-11T10:09:11.543" v="3658" actId="478"/>
          <ac:grpSpMkLst>
            <pc:docMk/>
            <pc:sldMk cId="2437490798" sldId="637"/>
            <ac:grpSpMk id="37" creationId="{0EBBAA66-5BA5-4320-A4BD-5629D9DF9131}"/>
          </ac:grpSpMkLst>
        </pc:grpChg>
      </pc:sldChg>
      <pc:sldMasterChg chg="modSp modSldLayout">
        <pc:chgData name="Zhao Jin" userId="cd05a825-544c-438a-9ba1-08e63db50b47" providerId="ADAL" clId="{AB0BD5A1-F735-4275-845E-9D8A6938C195}" dt="2021-02-10T03:54:40.772" v="14"/>
        <pc:sldMasterMkLst>
          <pc:docMk/>
          <pc:sldMasterMk cId="0" sldId="2147485087"/>
        </pc:sldMasterMkLst>
        <pc:spChg chg="mod">
          <ac:chgData name="Zhao Jin" userId="cd05a825-544c-438a-9ba1-08e63db50b47" providerId="ADAL" clId="{AB0BD5A1-F735-4275-845E-9D8A6938C195}" dt="2021-02-10T03:54:40.772" v="14"/>
          <ac:spMkLst>
            <pc:docMk/>
            <pc:sldMasterMk cId="0" sldId="2147485087"/>
            <ac:spMk id="6" creationId="{00000000-0000-0000-0000-000000000000}"/>
          </ac:spMkLst>
        </pc:spChg>
        <pc:sldLayoutChg chg="modSp">
          <pc:chgData name="Zhao Jin" userId="cd05a825-544c-438a-9ba1-08e63db50b47" providerId="ADAL" clId="{AB0BD5A1-F735-4275-845E-9D8A6938C195}" dt="2021-02-10T03:54:40.772" v="14"/>
          <pc:sldLayoutMkLst>
            <pc:docMk/>
            <pc:sldMasterMk cId="0" sldId="2147485087"/>
            <pc:sldLayoutMk cId="0" sldId="2147485088"/>
          </pc:sldLayoutMkLst>
          <pc:spChg chg="mod">
            <ac:chgData name="Zhao Jin" userId="cd05a825-544c-438a-9ba1-08e63db50b47" providerId="ADAL" clId="{AB0BD5A1-F735-4275-845E-9D8A6938C195}" dt="2021-02-10T03:54:40.772" v="14"/>
            <ac:spMkLst>
              <pc:docMk/>
              <pc:sldMasterMk cId="0" sldId="2147485087"/>
              <pc:sldLayoutMk cId="0" sldId="2147485088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AB0BD5A1-F735-4275-845E-9D8A6938C195}" dt="2021-02-10T03:54:40.772" v="14"/>
          <pc:sldLayoutMkLst>
            <pc:docMk/>
            <pc:sldMasterMk cId="0" sldId="2147485087"/>
            <pc:sldLayoutMk cId="0" sldId="2147485089"/>
          </pc:sldLayoutMkLst>
          <pc:spChg chg="mod">
            <ac:chgData name="Zhao Jin" userId="cd05a825-544c-438a-9ba1-08e63db50b47" providerId="ADAL" clId="{AB0BD5A1-F735-4275-845E-9D8A6938C195}" dt="2021-02-10T03:54:40.772" v="14"/>
            <ac:spMkLst>
              <pc:docMk/>
              <pc:sldMasterMk cId="0" sldId="2147485087"/>
              <pc:sldLayoutMk cId="0" sldId="2147485089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AB0BD5A1-F735-4275-845E-9D8A6938C195}" dt="2021-02-10T03:54:40.772" v="14"/>
          <pc:sldLayoutMkLst>
            <pc:docMk/>
            <pc:sldMasterMk cId="0" sldId="2147485087"/>
            <pc:sldLayoutMk cId="0" sldId="2147485090"/>
          </pc:sldLayoutMkLst>
          <pc:spChg chg="mod">
            <ac:chgData name="Zhao Jin" userId="cd05a825-544c-438a-9ba1-08e63db50b47" providerId="ADAL" clId="{AB0BD5A1-F735-4275-845E-9D8A6938C195}" dt="2021-02-10T03:54:40.772" v="14"/>
            <ac:spMkLst>
              <pc:docMk/>
              <pc:sldMasterMk cId="0" sldId="2147485087"/>
              <pc:sldLayoutMk cId="0" sldId="2147485090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AB0BD5A1-F735-4275-845E-9D8A6938C195}" dt="2021-02-10T03:54:40.772" v="14"/>
          <pc:sldLayoutMkLst>
            <pc:docMk/>
            <pc:sldMasterMk cId="0" sldId="2147485087"/>
            <pc:sldLayoutMk cId="0" sldId="2147485091"/>
          </pc:sldLayoutMkLst>
          <pc:spChg chg="mod">
            <ac:chgData name="Zhao Jin" userId="cd05a825-544c-438a-9ba1-08e63db50b47" providerId="ADAL" clId="{AB0BD5A1-F735-4275-845E-9D8A6938C195}" dt="2021-02-10T03:54:40.772" v="14"/>
            <ac:spMkLst>
              <pc:docMk/>
              <pc:sldMasterMk cId="0" sldId="2147485087"/>
              <pc:sldLayoutMk cId="0" sldId="2147485091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AB0BD5A1-F735-4275-845E-9D8A6938C195}" dt="2021-02-10T03:54:40.772" v="14"/>
          <pc:sldLayoutMkLst>
            <pc:docMk/>
            <pc:sldMasterMk cId="0" sldId="2147485087"/>
            <pc:sldLayoutMk cId="0" sldId="2147485092"/>
          </pc:sldLayoutMkLst>
          <pc:spChg chg="mod">
            <ac:chgData name="Zhao Jin" userId="cd05a825-544c-438a-9ba1-08e63db50b47" providerId="ADAL" clId="{AB0BD5A1-F735-4275-845E-9D8A6938C195}" dt="2021-02-10T03:54:40.772" v="14"/>
            <ac:spMkLst>
              <pc:docMk/>
              <pc:sldMasterMk cId="0" sldId="2147485087"/>
              <pc:sldLayoutMk cId="0" sldId="2147485092"/>
              <ac:spMk id="9" creationId="{00000000-0000-0000-0000-000000000000}"/>
            </ac:spMkLst>
          </pc:spChg>
        </pc:sldLayoutChg>
        <pc:sldLayoutChg chg="modSp">
          <pc:chgData name="Zhao Jin" userId="cd05a825-544c-438a-9ba1-08e63db50b47" providerId="ADAL" clId="{AB0BD5A1-F735-4275-845E-9D8A6938C195}" dt="2021-02-10T03:54:40.772" v="14"/>
          <pc:sldLayoutMkLst>
            <pc:docMk/>
            <pc:sldMasterMk cId="0" sldId="2147485087"/>
            <pc:sldLayoutMk cId="0" sldId="2147485093"/>
          </pc:sldLayoutMkLst>
          <pc:spChg chg="mod">
            <ac:chgData name="Zhao Jin" userId="cd05a825-544c-438a-9ba1-08e63db50b47" providerId="ADAL" clId="{AB0BD5A1-F735-4275-845E-9D8A6938C195}" dt="2021-02-10T03:54:40.772" v="14"/>
            <ac:spMkLst>
              <pc:docMk/>
              <pc:sldMasterMk cId="0" sldId="2147485087"/>
              <pc:sldLayoutMk cId="0" sldId="2147485093"/>
              <ac:spMk id="5" creationId="{00000000-0000-0000-0000-000000000000}"/>
            </ac:spMkLst>
          </pc:spChg>
        </pc:sldLayoutChg>
        <pc:sldLayoutChg chg="modSp">
          <pc:chgData name="Zhao Jin" userId="cd05a825-544c-438a-9ba1-08e63db50b47" providerId="ADAL" clId="{AB0BD5A1-F735-4275-845E-9D8A6938C195}" dt="2021-02-10T03:54:40.772" v="14"/>
          <pc:sldLayoutMkLst>
            <pc:docMk/>
            <pc:sldMasterMk cId="0" sldId="2147485087"/>
            <pc:sldLayoutMk cId="0" sldId="2147485094"/>
          </pc:sldLayoutMkLst>
          <pc:spChg chg="mod">
            <ac:chgData name="Zhao Jin" userId="cd05a825-544c-438a-9ba1-08e63db50b47" providerId="ADAL" clId="{AB0BD5A1-F735-4275-845E-9D8A6938C195}" dt="2021-02-10T03:54:40.772" v="14"/>
            <ac:spMkLst>
              <pc:docMk/>
              <pc:sldMasterMk cId="0" sldId="2147485087"/>
              <pc:sldLayoutMk cId="0" sldId="2147485094"/>
              <ac:spMk id="4" creationId="{00000000-0000-0000-0000-000000000000}"/>
            </ac:spMkLst>
          </pc:spChg>
        </pc:sldLayoutChg>
        <pc:sldLayoutChg chg="modSp">
          <pc:chgData name="Zhao Jin" userId="cd05a825-544c-438a-9ba1-08e63db50b47" providerId="ADAL" clId="{AB0BD5A1-F735-4275-845E-9D8A6938C195}" dt="2021-02-10T03:54:40.772" v="14"/>
          <pc:sldLayoutMkLst>
            <pc:docMk/>
            <pc:sldMasterMk cId="0" sldId="2147485087"/>
            <pc:sldLayoutMk cId="0" sldId="2147485095"/>
          </pc:sldLayoutMkLst>
          <pc:spChg chg="mod">
            <ac:chgData name="Zhao Jin" userId="cd05a825-544c-438a-9ba1-08e63db50b47" providerId="ADAL" clId="{AB0BD5A1-F735-4275-845E-9D8A6938C195}" dt="2021-02-10T03:54:40.772" v="14"/>
            <ac:spMkLst>
              <pc:docMk/>
              <pc:sldMasterMk cId="0" sldId="2147485087"/>
              <pc:sldLayoutMk cId="0" sldId="2147485095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AB0BD5A1-F735-4275-845E-9D8A6938C195}" dt="2021-02-10T03:54:40.772" v="14"/>
          <pc:sldLayoutMkLst>
            <pc:docMk/>
            <pc:sldMasterMk cId="0" sldId="2147485087"/>
            <pc:sldLayoutMk cId="0" sldId="2147485096"/>
          </pc:sldLayoutMkLst>
          <pc:spChg chg="mod">
            <ac:chgData name="Zhao Jin" userId="cd05a825-544c-438a-9ba1-08e63db50b47" providerId="ADAL" clId="{AB0BD5A1-F735-4275-845E-9D8A6938C195}" dt="2021-02-10T03:54:40.772" v="14"/>
            <ac:spMkLst>
              <pc:docMk/>
              <pc:sldMasterMk cId="0" sldId="2147485087"/>
              <pc:sldLayoutMk cId="0" sldId="2147485096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AB0BD5A1-F735-4275-845E-9D8A6938C195}" dt="2021-02-10T03:54:40.772" v="14"/>
          <pc:sldLayoutMkLst>
            <pc:docMk/>
            <pc:sldMasterMk cId="0" sldId="2147485087"/>
            <pc:sldLayoutMk cId="0" sldId="2147485097"/>
          </pc:sldLayoutMkLst>
          <pc:spChg chg="mod">
            <ac:chgData name="Zhao Jin" userId="cd05a825-544c-438a-9ba1-08e63db50b47" providerId="ADAL" clId="{AB0BD5A1-F735-4275-845E-9D8A6938C195}" dt="2021-02-10T03:54:40.772" v="14"/>
            <ac:spMkLst>
              <pc:docMk/>
              <pc:sldMasterMk cId="0" sldId="2147485087"/>
              <pc:sldLayoutMk cId="0" sldId="2147485097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AB0BD5A1-F735-4275-845E-9D8A6938C195}" dt="2021-02-10T03:54:40.772" v="14"/>
          <pc:sldLayoutMkLst>
            <pc:docMk/>
            <pc:sldMasterMk cId="0" sldId="2147485087"/>
            <pc:sldLayoutMk cId="0" sldId="2147485098"/>
          </pc:sldLayoutMkLst>
          <pc:spChg chg="mod">
            <ac:chgData name="Zhao Jin" userId="cd05a825-544c-438a-9ba1-08e63db50b47" providerId="ADAL" clId="{AB0BD5A1-F735-4275-845E-9D8A6938C195}" dt="2021-02-10T03:54:40.772" v="14"/>
            <ac:spMkLst>
              <pc:docMk/>
              <pc:sldMasterMk cId="0" sldId="2147485087"/>
              <pc:sldLayoutMk cId="0" sldId="2147485098"/>
              <ac:spMk id="6" creationId="{00000000-0000-0000-0000-000000000000}"/>
            </ac:spMkLst>
          </pc:spChg>
        </pc:sldLayoutChg>
      </pc:sldMasterChg>
    </pc:docChg>
  </pc:docChgLst>
  <pc:docChgLst>
    <pc:chgData name="Zhao Jin" userId="cd05a825-544c-438a-9ba1-08e63db50b47" providerId="ADAL" clId="{37A0D694-38DA-4421-B5D3-DEDBFC2EC57C}"/>
    <pc:docChg chg="undo redo custSel mod addSld delSld modSld sldOrd modMainMaster">
      <pc:chgData name="Zhao Jin" userId="cd05a825-544c-438a-9ba1-08e63db50b47" providerId="ADAL" clId="{37A0D694-38DA-4421-B5D3-DEDBFC2EC57C}" dt="2021-02-08T07:59:31.262" v="4966" actId="20577"/>
      <pc:docMkLst>
        <pc:docMk/>
      </pc:docMkLst>
      <pc:sldChg chg="modSp mod">
        <pc:chgData name="Zhao Jin" userId="cd05a825-544c-438a-9ba1-08e63db50b47" providerId="ADAL" clId="{37A0D694-38DA-4421-B5D3-DEDBFC2EC57C}" dt="2021-02-03T06:56:00.570" v="28" actId="20577"/>
        <pc:sldMkLst>
          <pc:docMk/>
          <pc:sldMk cId="0" sldId="256"/>
        </pc:sldMkLst>
        <pc:spChg chg="mod">
          <ac:chgData name="Zhao Jin" userId="cd05a825-544c-438a-9ba1-08e63db50b47" providerId="ADAL" clId="{37A0D694-38DA-4421-B5D3-DEDBFC2EC57C}" dt="2021-02-03T06:55:55.618" v="3" actId="20577"/>
          <ac:spMkLst>
            <pc:docMk/>
            <pc:sldMk cId="0" sldId="256"/>
            <ac:spMk id="8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6:56:00.570" v="28" actId="20577"/>
          <ac:spMkLst>
            <pc:docMk/>
            <pc:sldMk cId="0" sldId="256"/>
            <ac:spMk id="11" creationId="{00000000-0000-0000-0000-000000000000}"/>
          </ac:spMkLst>
        </pc:spChg>
      </pc:sldChg>
      <pc:sldChg chg="modSp mod">
        <pc:chgData name="Zhao Jin" userId="cd05a825-544c-438a-9ba1-08e63db50b47" providerId="ADAL" clId="{37A0D694-38DA-4421-B5D3-DEDBFC2EC57C}" dt="2021-02-03T09:25:32.601" v="3334" actId="20577"/>
        <pc:sldMkLst>
          <pc:docMk/>
          <pc:sldMk cId="2438607696" sldId="468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2438607696" sldId="468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6:56:05.506" v="35" actId="20577"/>
          <ac:spMkLst>
            <pc:docMk/>
            <pc:sldMk cId="2438607696" sldId="468"/>
            <ac:spMk id="14338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25:32.601" v="3334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7:53:06.972" v="43" actId="47"/>
        <pc:sldMkLst>
          <pc:docMk/>
          <pc:sldMk cId="3792232794" sldId="504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3792232794" sldId="504"/>
            <ac:spMk id="7" creationId="{00000000-0000-0000-0000-000000000000}"/>
          </ac:spMkLst>
        </pc:spChg>
      </pc:sldChg>
      <pc:sldChg chg="addSp delSp modSp add mod ord modAnim">
        <pc:chgData name="Zhao Jin" userId="cd05a825-544c-438a-9ba1-08e63db50b47" providerId="ADAL" clId="{37A0D694-38DA-4421-B5D3-DEDBFC2EC57C}" dt="2021-02-03T09:26:12.205" v="3350" actId="478"/>
        <pc:sldMkLst>
          <pc:docMk/>
          <pc:sldMk cId="1705639840" sldId="543"/>
        </pc:sldMkLst>
        <pc:spChg chg="mod">
          <ac:chgData name="Zhao Jin" userId="cd05a825-544c-438a-9ba1-08e63db50b47" providerId="ADAL" clId="{37A0D694-38DA-4421-B5D3-DEDBFC2EC57C}" dt="2021-02-03T09:26:08.285" v="3348" actId="1035"/>
          <ac:spMkLst>
            <pc:docMk/>
            <pc:sldMk cId="1705639840" sldId="543"/>
            <ac:spMk id="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15:05.685" v="2951" actId="6549"/>
          <ac:spMkLst>
            <pc:docMk/>
            <pc:sldMk cId="1705639840" sldId="543"/>
            <ac:spMk id="15" creationId="{00000000-0000-0000-0000-000000000000}"/>
          </ac:spMkLst>
        </pc:spChg>
        <pc:spChg chg="add del">
          <ac:chgData name="Zhao Jin" userId="cd05a825-544c-438a-9ba1-08e63db50b47" providerId="ADAL" clId="{37A0D694-38DA-4421-B5D3-DEDBFC2EC57C}" dt="2021-02-03T09:26:12.205" v="3350" actId="478"/>
          <ac:spMkLst>
            <pc:docMk/>
            <pc:sldMk cId="1705639840" sldId="543"/>
            <ac:spMk id="25604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4228901100" sldId="545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4228901100" sldId="545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7:53:07.263" v="44" actId="47"/>
        <pc:sldMkLst>
          <pc:docMk/>
          <pc:sldMk cId="4225956616" sldId="546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4225956616" sldId="546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1617257579" sldId="548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1617257579" sldId="548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7:53:07.458" v="45" actId="47"/>
        <pc:sldMkLst>
          <pc:docMk/>
          <pc:sldMk cId="3422194935" sldId="552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3422194935" sldId="552"/>
            <ac:spMk id="7" creationId="{00000000-0000-0000-0000-000000000000}"/>
          </ac:spMkLst>
        </pc:spChg>
      </pc:sldChg>
      <pc:sldChg chg="addSp delSp modSp mod">
        <pc:chgData name="Zhao Jin" userId="cd05a825-544c-438a-9ba1-08e63db50b47" providerId="ADAL" clId="{37A0D694-38DA-4421-B5D3-DEDBFC2EC57C}" dt="2021-02-08T01:22:04.286" v="3395"/>
        <pc:sldMkLst>
          <pc:docMk/>
          <pc:sldMk cId="1427618944" sldId="553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1427618944" sldId="553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7:55:46.087" v="385" actId="20577"/>
          <ac:spMkLst>
            <pc:docMk/>
            <pc:sldMk cId="1427618944" sldId="553"/>
            <ac:spMk id="8" creationId="{00000000-0000-0000-0000-000000000000}"/>
          </ac:spMkLst>
        </pc:spChg>
        <pc:spChg chg="add del mod">
          <ac:chgData name="Zhao Jin" userId="cd05a825-544c-438a-9ba1-08e63db50b47" providerId="ADAL" clId="{37A0D694-38DA-4421-B5D3-DEDBFC2EC57C}" dt="2021-02-08T01:22:04.286" v="3395"/>
          <ac:spMkLst>
            <pc:docMk/>
            <pc:sldMk cId="1427618944" sldId="553"/>
            <ac:spMk id="9" creationId="{F914A7B2-27A3-4DA5-A96E-DC279FD60D4D}"/>
          </ac:spMkLst>
        </pc:spChg>
        <pc:spChg chg="mod">
          <ac:chgData name="Zhao Jin" userId="cd05a825-544c-438a-9ba1-08e63db50b47" providerId="ADAL" clId="{37A0D694-38DA-4421-B5D3-DEDBFC2EC57C}" dt="2021-02-03T07:55:14.471" v="364" actId="20577"/>
          <ac:spMkLst>
            <pc:docMk/>
            <pc:sldMk cId="1427618944" sldId="553"/>
            <ac:spMk id="14338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1659983766" sldId="554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1659983766" sldId="554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1268238251" sldId="555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1268238251" sldId="555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3990513599" sldId="556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3990513599" sldId="556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788021743" sldId="557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788021743" sldId="557"/>
            <ac:spMk id="7" creationId="{00000000-0000-0000-0000-000000000000}"/>
          </ac:spMkLst>
        </pc:spChg>
      </pc:sldChg>
      <pc:sldChg chg="addSp delSp modSp add mod ord delAnim modAnim">
        <pc:chgData name="Zhao Jin" userId="cd05a825-544c-438a-9ba1-08e63db50b47" providerId="ADAL" clId="{37A0D694-38DA-4421-B5D3-DEDBFC2EC57C}" dt="2021-02-08T07:59:31.262" v="4966" actId="20577"/>
        <pc:sldMkLst>
          <pc:docMk/>
          <pc:sldMk cId="487843573" sldId="558"/>
        </pc:sldMkLst>
        <pc:spChg chg="add mod topLvl">
          <ac:chgData name="Zhao Jin" userId="cd05a825-544c-438a-9ba1-08e63db50b47" providerId="ADAL" clId="{37A0D694-38DA-4421-B5D3-DEDBFC2EC57C}" dt="2021-02-08T01:54:54.740" v="4571" actId="1036"/>
          <ac:spMkLst>
            <pc:docMk/>
            <pc:sldMk cId="487843573" sldId="558"/>
            <ac:spMk id="2" creationId="{0AA435E6-852E-478F-B597-789A68E1C063}"/>
          </ac:spMkLst>
        </pc:spChg>
        <pc:spChg chg="mod">
          <ac:chgData name="Zhao Jin" userId="cd05a825-544c-438a-9ba1-08e63db50b47" providerId="ADAL" clId="{37A0D694-38DA-4421-B5D3-DEDBFC2EC57C}" dt="2021-02-08T01:47:18.042" v="4308" actId="20577"/>
          <ac:spMkLst>
            <pc:docMk/>
            <pc:sldMk cId="487843573" sldId="558"/>
            <ac:spMk id="7" creationId="{00000000-0000-0000-0000-000000000000}"/>
          </ac:spMkLst>
        </pc:spChg>
        <pc:spChg chg="mod topLvl">
          <ac:chgData name="Zhao Jin" userId="cd05a825-544c-438a-9ba1-08e63db50b47" providerId="ADAL" clId="{37A0D694-38DA-4421-B5D3-DEDBFC2EC57C}" dt="2021-02-08T07:59:31.262" v="4966" actId="20577"/>
          <ac:spMkLst>
            <pc:docMk/>
            <pc:sldMk cId="487843573" sldId="558"/>
            <ac:spMk id="14" creationId="{00000000-0000-0000-0000-000000000000}"/>
          </ac:spMkLst>
        </pc:spChg>
        <pc:spChg chg="del topLvl">
          <ac:chgData name="Zhao Jin" userId="cd05a825-544c-438a-9ba1-08e63db50b47" providerId="ADAL" clId="{37A0D694-38DA-4421-B5D3-DEDBFC2EC57C}" dt="2021-02-08T01:47:06.169" v="4274" actId="478"/>
          <ac:spMkLst>
            <pc:docMk/>
            <pc:sldMk cId="487843573" sldId="558"/>
            <ac:spMk id="15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51:08.577" v="4468" actId="14100"/>
          <ac:spMkLst>
            <pc:docMk/>
            <pc:sldMk cId="487843573" sldId="558"/>
            <ac:spMk id="17" creationId="{00000000-0000-0000-0000-000000000000}"/>
          </ac:spMkLst>
        </pc:spChg>
        <pc:spChg chg="add mod">
          <ac:chgData name="Zhao Jin" userId="cd05a825-544c-438a-9ba1-08e63db50b47" providerId="ADAL" clId="{37A0D694-38DA-4421-B5D3-DEDBFC2EC57C}" dt="2021-02-08T01:47:39.526" v="4317" actId="14100"/>
          <ac:spMkLst>
            <pc:docMk/>
            <pc:sldMk cId="487843573" sldId="558"/>
            <ac:spMk id="20" creationId="{B9DB2039-D266-417E-930D-88E5062D8119}"/>
          </ac:spMkLst>
        </pc:spChg>
        <pc:spChg chg="add 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21" creationId="{BB8C38A6-8674-4E0E-B871-1FCF27E9B4CB}"/>
          </ac:spMkLst>
        </pc:spChg>
        <pc:spChg chg="add 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22" creationId="{2F81D7AB-7D04-43DC-8CF7-A151843D9A9A}"/>
          </ac:spMkLst>
        </pc:spChg>
        <pc:spChg chg="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24" creationId="{B4E696D3-ADEF-4AA3-BCC9-171A8F03891A}"/>
          </ac:spMkLst>
        </pc:spChg>
        <pc:spChg chg="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25" creationId="{E19EB41A-2BE2-4DF1-88DC-734F0E106BC7}"/>
          </ac:spMkLst>
        </pc:spChg>
        <pc:spChg chg="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26" creationId="{9F2304ED-4F52-45A9-88B7-E51D4311F3B8}"/>
          </ac:spMkLst>
        </pc:spChg>
        <pc:spChg chg="mod">
          <ac:chgData name="Zhao Jin" userId="cd05a825-544c-438a-9ba1-08e63db50b47" providerId="ADAL" clId="{37A0D694-38DA-4421-B5D3-DEDBFC2EC57C}" dt="2021-02-08T01:53:55.267" v="4557"/>
          <ac:spMkLst>
            <pc:docMk/>
            <pc:sldMk cId="487843573" sldId="558"/>
            <ac:spMk id="28" creationId="{47B0747A-2E61-4716-BF5D-D2B12E6D64BF}"/>
          </ac:spMkLst>
        </pc:spChg>
        <pc:spChg chg="mod">
          <ac:chgData name="Zhao Jin" userId="cd05a825-544c-438a-9ba1-08e63db50b47" providerId="ADAL" clId="{37A0D694-38DA-4421-B5D3-DEDBFC2EC57C}" dt="2021-02-08T01:53:55.267" v="4557"/>
          <ac:spMkLst>
            <pc:docMk/>
            <pc:sldMk cId="487843573" sldId="558"/>
            <ac:spMk id="29" creationId="{54237745-C995-42F1-9126-7D86C7667923}"/>
          </ac:spMkLst>
        </pc:spChg>
        <pc:spChg chg="mod">
          <ac:chgData name="Zhao Jin" userId="cd05a825-544c-438a-9ba1-08e63db50b47" providerId="ADAL" clId="{37A0D694-38DA-4421-B5D3-DEDBFC2EC57C}" dt="2021-02-08T01:53:55.267" v="4557"/>
          <ac:spMkLst>
            <pc:docMk/>
            <pc:sldMk cId="487843573" sldId="558"/>
            <ac:spMk id="30" creationId="{6FC1D281-B735-481E-A919-8C2D0B287264}"/>
          </ac:spMkLst>
        </pc:spChg>
        <pc:spChg chg="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32" creationId="{659AEE1B-C8A8-4F0D-A678-BE0BB18E64EF}"/>
          </ac:spMkLst>
        </pc:spChg>
        <pc:spChg chg="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33" creationId="{C7A06EA1-2EC1-42CA-A56F-46A3331F7605}"/>
          </ac:spMkLst>
        </pc:spChg>
        <pc:spChg chg="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34" creationId="{C2A482B6-E3E6-485B-830B-6965CF701E68}"/>
          </ac:spMkLst>
        </pc:spChg>
        <pc:spChg chg="mod">
          <ac:chgData name="Zhao Jin" userId="cd05a825-544c-438a-9ba1-08e63db50b47" providerId="ADAL" clId="{37A0D694-38DA-4421-B5D3-DEDBFC2EC57C}" dt="2021-02-08T01:56:28.234" v="4577" actId="20577"/>
          <ac:spMkLst>
            <pc:docMk/>
            <pc:sldMk cId="487843573" sldId="558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47:14.163" v="4302" actId="478"/>
          <ac:spMkLst>
            <pc:docMk/>
            <pc:sldMk cId="487843573" sldId="558"/>
            <ac:spMk id="14340" creationId="{00000000-0000-0000-0000-000000000000}"/>
          </ac:spMkLst>
        </pc:spChg>
        <pc:grpChg chg="add del mod">
          <ac:chgData name="Zhao Jin" userId="cd05a825-544c-438a-9ba1-08e63db50b47" providerId="ADAL" clId="{37A0D694-38DA-4421-B5D3-DEDBFC2EC57C}" dt="2021-02-08T01:54:21.354" v="4567" actId="165"/>
          <ac:grpSpMkLst>
            <pc:docMk/>
            <pc:sldMk cId="487843573" sldId="558"/>
            <ac:grpSpMk id="3" creationId="{FFE0EFAC-F94A-4083-BDAD-0A7670A72C75}"/>
          </ac:grpSpMkLst>
        </pc:grpChg>
        <pc:grpChg chg="del">
          <ac:chgData name="Zhao Jin" userId="cd05a825-544c-438a-9ba1-08e63db50b47" providerId="ADAL" clId="{37A0D694-38DA-4421-B5D3-DEDBFC2EC57C}" dt="2021-02-08T01:47:06.169" v="4274" actId="478"/>
          <ac:grpSpMkLst>
            <pc:docMk/>
            <pc:sldMk cId="487843573" sldId="558"/>
            <ac:grpSpMk id="13" creationId="{00000000-0000-0000-0000-000000000000}"/>
          </ac:grpSpMkLst>
        </pc:grpChg>
        <pc:grpChg chg="add del mod">
          <ac:chgData name="Zhao Jin" userId="cd05a825-544c-438a-9ba1-08e63db50b47" providerId="ADAL" clId="{37A0D694-38DA-4421-B5D3-DEDBFC2EC57C}" dt="2021-02-08T01:54:21.354" v="4567" actId="165"/>
          <ac:grpSpMkLst>
            <pc:docMk/>
            <pc:sldMk cId="487843573" sldId="558"/>
            <ac:grpSpMk id="23" creationId="{A38A66FD-989D-41D7-B35C-74B9562D2757}"/>
          </ac:grpSpMkLst>
        </pc:grpChg>
        <pc:grpChg chg="add del mod">
          <ac:chgData name="Zhao Jin" userId="cd05a825-544c-438a-9ba1-08e63db50b47" providerId="ADAL" clId="{37A0D694-38DA-4421-B5D3-DEDBFC2EC57C}" dt="2021-02-08T01:54:16.269" v="4566" actId="478"/>
          <ac:grpSpMkLst>
            <pc:docMk/>
            <pc:sldMk cId="487843573" sldId="558"/>
            <ac:grpSpMk id="27" creationId="{CA15FD60-E569-4EA9-B31B-C0ACB6092E0E}"/>
          </ac:grpSpMkLst>
        </pc:grpChg>
        <pc:grpChg chg="add del mod">
          <ac:chgData name="Zhao Jin" userId="cd05a825-544c-438a-9ba1-08e63db50b47" providerId="ADAL" clId="{37A0D694-38DA-4421-B5D3-DEDBFC2EC57C}" dt="2021-02-08T01:54:21.354" v="4567" actId="165"/>
          <ac:grpSpMkLst>
            <pc:docMk/>
            <pc:sldMk cId="487843573" sldId="558"/>
            <ac:grpSpMk id="31" creationId="{4962FE2A-AAB6-4BE4-8700-EBB12E5C89B0}"/>
          </ac:grpSpMkLst>
        </pc:grpChg>
        <pc:graphicFrameChg chg="del">
          <ac:chgData name="Zhao Jin" userId="cd05a825-544c-438a-9ba1-08e63db50b47" providerId="ADAL" clId="{37A0D694-38DA-4421-B5D3-DEDBFC2EC57C}" dt="2021-02-08T01:45:50.655" v="4102" actId="478"/>
          <ac:graphicFrameMkLst>
            <pc:docMk/>
            <pc:sldMk cId="487843573" sldId="558"/>
            <ac:graphicFrameMk id="16" creationId="{00000000-0000-0000-0000-000000000000}"/>
          </ac:graphicFrameMkLst>
        </pc:graphicFrameChg>
        <pc:graphicFrameChg chg="add mod ord modGraphic">
          <ac:chgData name="Zhao Jin" userId="cd05a825-544c-438a-9ba1-08e63db50b47" providerId="ADAL" clId="{37A0D694-38DA-4421-B5D3-DEDBFC2EC57C}" dt="2021-02-08T01:54:29.635" v="4568" actId="167"/>
          <ac:graphicFrameMkLst>
            <pc:docMk/>
            <pc:sldMk cId="487843573" sldId="558"/>
            <ac:graphicFrameMk id="19" creationId="{F406C909-98D4-47F1-9BFD-5E37D45DA926}"/>
          </ac:graphicFrameMkLst>
        </pc:graphicFrameChg>
        <pc:picChg chg="del">
          <ac:chgData name="Zhao Jin" userId="cd05a825-544c-438a-9ba1-08e63db50b47" providerId="ADAL" clId="{37A0D694-38DA-4421-B5D3-DEDBFC2EC57C}" dt="2021-02-08T01:47:00.259" v="4270" actId="478"/>
          <ac:picMkLst>
            <pc:docMk/>
            <pc:sldMk cId="487843573" sldId="558"/>
            <ac:picMk id="18" creationId="{00000000-0000-0000-0000-000000000000}"/>
          </ac:picMkLst>
        </pc:pic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686532275" sldId="558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686532275" sldId="558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182578491" sldId="559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182578491" sldId="559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2739484572" sldId="562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2739484572" sldId="562"/>
            <ac:spMk id="7" creationId="{00000000-0000-0000-0000-000000000000}"/>
          </ac:spMkLst>
        </pc:spChg>
      </pc:sldChg>
      <pc:sldChg chg="delSp modSp add del mod">
        <pc:chgData name="Zhao Jin" userId="cd05a825-544c-438a-9ba1-08e63db50b47" providerId="ADAL" clId="{37A0D694-38DA-4421-B5D3-DEDBFC2EC57C}" dt="2021-02-03T09:25:42.125" v="3337" actId="20577"/>
        <pc:sldMkLst>
          <pc:docMk/>
          <pc:sldMk cId="92291925" sldId="563"/>
        </pc:sldMkLst>
        <pc:spChg chg="mod">
          <ac:chgData name="Zhao Jin" userId="cd05a825-544c-438a-9ba1-08e63db50b47" providerId="ADAL" clId="{37A0D694-38DA-4421-B5D3-DEDBFC2EC57C}" dt="2021-02-03T09:25:42.125" v="3337" actId="20577"/>
          <ac:spMkLst>
            <pc:docMk/>
            <pc:sldMk cId="92291925" sldId="563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7:01:09.202" v="40" actId="20577"/>
          <ac:spMkLst>
            <pc:docMk/>
            <pc:sldMk cId="92291925" sldId="563"/>
            <ac:spMk id="91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3T09:25:38.461" v="3335" actId="478"/>
          <ac:spMkLst>
            <pc:docMk/>
            <pc:sldMk cId="92291925" sldId="563"/>
            <ac:spMk id="14340" creationId="{00000000-0000-0000-0000-000000000000}"/>
          </ac:spMkLst>
        </pc:spChg>
      </pc:sldChg>
      <pc:sldChg chg="addSp delSp modSp add mod addAnim delAnim modAnim">
        <pc:chgData name="Zhao Jin" userId="cd05a825-544c-438a-9ba1-08e63db50b47" providerId="ADAL" clId="{37A0D694-38DA-4421-B5D3-DEDBFC2EC57C}" dt="2021-02-08T01:23:58.466" v="3512" actId="14734"/>
        <pc:sldMkLst>
          <pc:docMk/>
          <pc:sldMk cId="894186310" sldId="564"/>
        </pc:sldMkLst>
        <pc:spChg chg="add del mod">
          <ac:chgData name="Zhao Jin" userId="cd05a825-544c-438a-9ba1-08e63db50b47" providerId="ADAL" clId="{37A0D694-38DA-4421-B5D3-DEDBFC2EC57C}" dt="2021-02-03T07:59:26.734" v="491" actId="478"/>
          <ac:spMkLst>
            <pc:docMk/>
            <pc:sldMk cId="894186310" sldId="564"/>
            <ac:spMk id="6" creationId="{E4FD3079-E00B-4FD9-86AE-A5E6CCC7EDBE}"/>
          </ac:spMkLst>
        </pc:spChg>
        <pc:spChg chg="del">
          <ac:chgData name="Zhao Jin" userId="cd05a825-544c-438a-9ba1-08e63db50b47" providerId="ADAL" clId="{37A0D694-38DA-4421-B5D3-DEDBFC2EC57C}" dt="2021-02-03T07:59:25.059" v="490" actId="478"/>
          <ac:spMkLst>
            <pc:docMk/>
            <pc:sldMk cId="894186310" sldId="564"/>
            <ac:spMk id="8" creationId="{00000000-0000-0000-0000-000000000000}"/>
          </ac:spMkLst>
        </pc:spChg>
        <pc:spChg chg="add mod">
          <ac:chgData name="Zhao Jin" userId="cd05a825-544c-438a-9ba1-08e63db50b47" providerId="ADAL" clId="{37A0D694-38DA-4421-B5D3-DEDBFC2EC57C}" dt="2021-02-08T01:23:15.974" v="3508" actId="14100"/>
          <ac:spMkLst>
            <pc:docMk/>
            <pc:sldMk cId="894186310" sldId="564"/>
            <ac:spMk id="8" creationId="{A1FCBF0D-2794-4D66-A616-CF3267CF45BD}"/>
          </ac:spMkLst>
        </pc:spChg>
        <pc:spChg chg="add mod">
          <ac:chgData name="Zhao Jin" userId="cd05a825-544c-438a-9ba1-08e63db50b47" providerId="ADAL" clId="{37A0D694-38DA-4421-B5D3-DEDBFC2EC57C}" dt="2021-02-03T08:00:25.882" v="535" actId="1035"/>
          <ac:spMkLst>
            <pc:docMk/>
            <pc:sldMk cId="894186310" sldId="564"/>
            <ac:spMk id="11" creationId="{675C9FBE-306E-46A7-BAB9-46BD27707AF2}"/>
          </ac:spMkLst>
        </pc:spChg>
        <pc:spChg chg="del">
          <ac:chgData name="Zhao Jin" userId="cd05a825-544c-438a-9ba1-08e63db50b47" providerId="ADAL" clId="{37A0D694-38DA-4421-B5D3-DEDBFC2EC57C}" dt="2021-02-03T07:56:18.626" v="405" actId="478"/>
          <ac:spMkLst>
            <pc:docMk/>
            <pc:sldMk cId="894186310" sldId="564"/>
            <ac:spMk id="84" creationId="{C4E05674-68A2-0D4E-8B47-F7A2C6A6B76F}"/>
          </ac:spMkLst>
        </pc:spChg>
        <pc:spChg chg="mod">
          <ac:chgData name="Zhao Jin" userId="cd05a825-544c-438a-9ba1-08e63db50b47" providerId="ADAL" clId="{37A0D694-38DA-4421-B5D3-DEDBFC2EC57C}" dt="2021-02-03T07:55:53.159" v="399" actId="20577"/>
          <ac:spMkLst>
            <pc:docMk/>
            <pc:sldMk cId="894186310" sldId="564"/>
            <ac:spMk id="14338" creationId="{00000000-0000-0000-0000-000000000000}"/>
          </ac:spMkLst>
        </pc:spChg>
        <pc:graphicFrameChg chg="add mod modGraphic">
          <ac:chgData name="Zhao Jin" userId="cd05a825-544c-438a-9ba1-08e63db50b47" providerId="ADAL" clId="{37A0D694-38DA-4421-B5D3-DEDBFC2EC57C}" dt="2021-02-08T01:23:58.466" v="3512" actId="14734"/>
          <ac:graphicFrameMkLst>
            <pc:docMk/>
            <pc:sldMk cId="894186310" sldId="564"/>
            <ac:graphicFrameMk id="10" creationId="{74304014-08C4-4321-AD74-36FAC51612DB}"/>
          </ac:graphicFrameMkLst>
        </pc:graphicFrameChg>
        <pc:picChg chg="del">
          <ac:chgData name="Zhao Jin" userId="cd05a825-544c-438a-9ba1-08e63db50b47" providerId="ADAL" clId="{37A0D694-38DA-4421-B5D3-DEDBFC2EC57C}" dt="2021-02-03T07:56:06.872" v="400" actId="478"/>
          <ac:picMkLst>
            <pc:docMk/>
            <pc:sldMk cId="894186310" sldId="564"/>
            <ac:picMk id="3" creationId="{78D60D94-825A-D54F-ACF5-EA46D7263418}"/>
          </ac:picMkLst>
        </pc:picChg>
        <pc:picChg chg="add mod">
          <ac:chgData name="Zhao Jin" userId="cd05a825-544c-438a-9ba1-08e63db50b47" providerId="ADAL" clId="{37A0D694-38DA-4421-B5D3-DEDBFC2EC57C}" dt="2021-02-03T08:00:23.041" v="525" actId="1076"/>
          <ac:picMkLst>
            <pc:docMk/>
            <pc:sldMk cId="894186310" sldId="564"/>
            <ac:picMk id="4" creationId="{EAFF9153-D379-4E7D-9B97-29843966A9B9}"/>
          </ac:picMkLst>
        </pc:picChg>
      </pc:sldChg>
      <pc:sldChg chg="delSp modSp add mod">
        <pc:chgData name="Zhao Jin" userId="cd05a825-544c-438a-9ba1-08e63db50b47" providerId="ADAL" clId="{37A0D694-38DA-4421-B5D3-DEDBFC2EC57C}" dt="2021-02-08T01:59:53.143" v="4810" actId="207"/>
        <pc:sldMkLst>
          <pc:docMk/>
          <pc:sldMk cId="1732540191" sldId="568"/>
        </pc:sldMkLst>
        <pc:spChg chg="mod">
          <ac:chgData name="Zhao Jin" userId="cd05a825-544c-438a-9ba1-08e63db50b47" providerId="ADAL" clId="{37A0D694-38DA-4421-B5D3-DEDBFC2EC57C}" dt="2021-02-08T01:59:33.861" v="4798" actId="20577"/>
          <ac:spMkLst>
            <pc:docMk/>
            <pc:sldMk cId="1732540191" sldId="568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57:47.585" v="4651" actId="207"/>
          <ac:spMkLst>
            <pc:docMk/>
            <pc:sldMk cId="1732540191" sldId="568"/>
            <ac:spMk id="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59:53.143" v="4810" actId="207"/>
          <ac:spMkLst>
            <pc:docMk/>
            <pc:sldMk cId="1732540191" sldId="568"/>
            <ac:spMk id="21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56:55.596" v="4584" actId="20577"/>
          <ac:spMkLst>
            <pc:docMk/>
            <pc:sldMk cId="1732540191" sldId="568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56:51.648" v="4579" actId="478"/>
          <ac:spMkLst>
            <pc:docMk/>
            <pc:sldMk cId="1732540191" sldId="568"/>
            <ac:spMk id="14340" creationId="{00000000-0000-0000-0000-000000000000}"/>
          </ac:spMkLst>
        </pc:spChg>
      </pc:sldChg>
      <pc:sldChg chg="addSp delSp modSp add mod delAnim modAnim">
        <pc:chgData name="Zhao Jin" userId="cd05a825-544c-438a-9ba1-08e63db50b47" providerId="ADAL" clId="{37A0D694-38DA-4421-B5D3-DEDBFC2EC57C}" dt="2021-02-08T02:01:55.171" v="4907" actId="20577"/>
        <pc:sldMkLst>
          <pc:docMk/>
          <pc:sldMk cId="3229890649" sldId="569"/>
        </pc:sldMkLst>
        <pc:spChg chg="del">
          <ac:chgData name="Zhao Jin" userId="cd05a825-544c-438a-9ba1-08e63db50b47" providerId="ADAL" clId="{37A0D694-38DA-4421-B5D3-DEDBFC2EC57C}" dt="2021-02-08T01:57:57.778" v="4652" actId="478"/>
          <ac:spMkLst>
            <pc:docMk/>
            <pc:sldMk cId="3229890649" sldId="569"/>
            <ac:spMk id="2" creationId="{00000000-0000-0000-0000-000000000000}"/>
          </ac:spMkLst>
        </pc:spChg>
        <pc:spChg chg="del mod">
          <ac:chgData name="Zhao Jin" userId="cd05a825-544c-438a-9ba1-08e63db50b47" providerId="ADAL" clId="{37A0D694-38DA-4421-B5D3-DEDBFC2EC57C}" dt="2021-02-08T01:58:06.736" v="4656" actId="478"/>
          <ac:spMkLst>
            <pc:docMk/>
            <pc:sldMk cId="3229890649" sldId="569"/>
            <ac:spMk id="3" creationId="{00000000-0000-0000-0000-000000000000}"/>
          </ac:spMkLst>
        </pc:spChg>
        <pc:spChg chg="add mod">
          <ac:chgData name="Zhao Jin" userId="cd05a825-544c-438a-9ba1-08e63db50b47" providerId="ADAL" clId="{37A0D694-38DA-4421-B5D3-DEDBFC2EC57C}" dt="2021-02-08T02:00:33.271" v="4814" actId="207"/>
          <ac:spMkLst>
            <pc:docMk/>
            <pc:sldMk cId="3229890649" sldId="569"/>
            <ac:spMk id="4" creationId="{CDCF9B36-A3E7-4464-88BD-D6D735D7C066}"/>
          </ac:spMkLst>
        </pc:spChg>
        <pc:spChg chg="mod">
          <ac:chgData name="Zhao Jin" userId="cd05a825-544c-438a-9ba1-08e63db50b47" providerId="ADAL" clId="{37A0D694-38DA-4421-B5D3-DEDBFC2EC57C}" dt="2021-02-08T01:59:19.915" v="4788" actId="1036"/>
          <ac:spMkLst>
            <pc:docMk/>
            <pc:sldMk cId="3229890649" sldId="569"/>
            <ac:spMk id="9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58:18.198" v="4676" actId="478"/>
          <ac:spMkLst>
            <pc:docMk/>
            <pc:sldMk cId="3229890649" sldId="569"/>
            <ac:spMk id="10" creationId="{00000000-0000-0000-0000-000000000000}"/>
          </ac:spMkLst>
        </pc:spChg>
        <pc:spChg chg="add mod">
          <ac:chgData name="Zhao Jin" userId="cd05a825-544c-438a-9ba1-08e63db50b47" providerId="ADAL" clId="{37A0D694-38DA-4421-B5D3-DEDBFC2EC57C}" dt="2021-02-08T02:01:55.171" v="4907" actId="20577"/>
          <ac:spMkLst>
            <pc:docMk/>
            <pc:sldMk cId="3229890649" sldId="569"/>
            <ac:spMk id="13" creationId="{2F1FA4E6-900A-4BB2-BEBE-BDBB6918E0B2}"/>
          </ac:spMkLst>
        </pc:spChg>
        <pc:spChg chg="del">
          <ac:chgData name="Zhao Jin" userId="cd05a825-544c-438a-9ba1-08e63db50b47" providerId="ADAL" clId="{37A0D694-38DA-4421-B5D3-DEDBFC2EC57C}" dt="2021-02-08T01:59:10.250" v="4757" actId="478"/>
          <ac:spMkLst>
            <pc:docMk/>
            <pc:sldMk cId="3229890649" sldId="569"/>
            <ac:spMk id="21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59:21.412" v="4791" actId="20577"/>
          <ac:spMkLst>
            <pc:docMk/>
            <pc:sldMk cId="3229890649" sldId="569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59:22.694" v="4792" actId="478"/>
          <ac:spMkLst>
            <pc:docMk/>
            <pc:sldMk cId="3229890649" sldId="569"/>
            <ac:spMk id="14340" creationId="{00000000-0000-0000-0000-000000000000}"/>
          </ac:spMkLst>
        </pc:spChg>
      </pc:sldChg>
      <pc:sldChg chg="addSp delSp modSp add del mod">
        <pc:chgData name="Zhao Jin" userId="cd05a825-544c-438a-9ba1-08e63db50b47" providerId="ADAL" clId="{37A0D694-38DA-4421-B5D3-DEDBFC2EC57C}" dt="2021-02-08T01:41:10.766" v="4086" actId="1038"/>
        <pc:sldMkLst>
          <pc:docMk/>
          <pc:sldMk cId="3922430229" sldId="580"/>
        </pc:sldMkLst>
        <pc:spChg chg="mod">
          <ac:chgData name="Zhao Jin" userId="cd05a825-544c-438a-9ba1-08e63db50b47" providerId="ADAL" clId="{37A0D694-38DA-4421-B5D3-DEDBFC2EC57C}" dt="2021-02-08T01:37:02.666" v="3815" actId="6549"/>
          <ac:spMkLst>
            <pc:docMk/>
            <pc:sldMk cId="3922430229" sldId="580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40:08.440" v="3975" actId="207"/>
          <ac:spMkLst>
            <pc:docMk/>
            <pc:sldMk cId="3922430229" sldId="580"/>
            <ac:spMk id="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41:10.766" v="4086" actId="1038"/>
          <ac:spMkLst>
            <pc:docMk/>
            <pc:sldMk cId="3922430229" sldId="580"/>
            <ac:spMk id="10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40:34.781" v="4005" actId="207"/>
          <ac:spMkLst>
            <pc:docMk/>
            <pc:sldMk cId="3922430229" sldId="580"/>
            <ac:spMk id="11" creationId="{00000000-0000-0000-0000-000000000000}"/>
          </ac:spMkLst>
        </pc:spChg>
        <pc:spChg chg="add del mod">
          <ac:chgData name="Zhao Jin" userId="cd05a825-544c-438a-9ba1-08e63db50b47" providerId="ADAL" clId="{37A0D694-38DA-4421-B5D3-DEDBFC2EC57C}" dt="2021-02-08T01:37:00.332" v="3812"/>
          <ac:spMkLst>
            <pc:docMk/>
            <pc:sldMk cId="3922430229" sldId="580"/>
            <ac:spMk id="13" creationId="{4F472ABD-E315-4BA8-AF98-DCE9D31E1B44}"/>
          </ac:spMkLst>
        </pc:spChg>
        <pc:spChg chg="mod">
          <ac:chgData name="Zhao Jin" userId="cd05a825-544c-438a-9ba1-08e63db50b47" providerId="ADAL" clId="{37A0D694-38DA-4421-B5D3-DEDBFC2EC57C}" dt="2021-02-08T01:41:06.558" v="4075" actId="20577"/>
          <ac:spMkLst>
            <pc:docMk/>
            <pc:sldMk cId="3922430229" sldId="580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36:49.901" v="3810" actId="478"/>
          <ac:spMkLst>
            <pc:docMk/>
            <pc:sldMk cId="3922430229" sldId="580"/>
            <ac:spMk id="14340" creationId="{00000000-0000-0000-0000-000000000000}"/>
          </ac:spMkLst>
        </pc:spChg>
      </pc:sldChg>
      <pc:sldChg chg="delSp modSp add mod">
        <pc:chgData name="Zhao Jin" userId="cd05a825-544c-438a-9ba1-08e63db50b47" providerId="ADAL" clId="{37A0D694-38DA-4421-B5D3-DEDBFC2EC57C}" dt="2021-02-08T01:42:07.875" v="4091"/>
        <pc:sldMkLst>
          <pc:docMk/>
          <pc:sldMk cId="1886636263" sldId="581"/>
        </pc:sldMkLst>
        <pc:spChg chg="mod">
          <ac:chgData name="Zhao Jin" userId="cd05a825-544c-438a-9ba1-08e63db50b47" providerId="ADAL" clId="{37A0D694-38DA-4421-B5D3-DEDBFC2EC57C}" dt="2021-02-08T01:42:07.875" v="4091"/>
          <ac:spMkLst>
            <pc:docMk/>
            <pc:sldMk cId="1886636263" sldId="581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23:01.385" v="3251" actId="1038"/>
          <ac:spMkLst>
            <pc:docMk/>
            <pc:sldMk cId="1886636263" sldId="581"/>
            <ac:spMk id="10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23:10.247" v="3254" actId="113"/>
          <ac:spMkLst>
            <pc:docMk/>
            <pc:sldMk cId="1886636263" sldId="581"/>
            <ac:spMk id="11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21:16.883" v="3154" actId="20577"/>
          <ac:spMkLst>
            <pc:docMk/>
            <pc:sldMk cId="1886636263" sldId="581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42:06.532" v="4090" actId="478"/>
          <ac:spMkLst>
            <pc:docMk/>
            <pc:sldMk cId="1886636263" sldId="581"/>
            <ac:spMk id="14340" creationId="{00000000-0000-0000-0000-000000000000}"/>
          </ac:spMkLst>
        </pc:spChg>
      </pc:sldChg>
      <pc:sldChg chg="modSp add del mod">
        <pc:chgData name="Zhao Jin" userId="cd05a825-544c-438a-9ba1-08e63db50b47" providerId="ADAL" clId="{37A0D694-38DA-4421-B5D3-DEDBFC2EC57C}" dt="2021-02-03T08:47:45.744" v="1076" actId="47"/>
        <pc:sldMkLst>
          <pc:docMk/>
          <pc:sldMk cId="893488834" sldId="587"/>
        </pc:sldMkLst>
        <pc:spChg chg="mod">
          <ac:chgData name="Zhao Jin" userId="cd05a825-544c-438a-9ba1-08e63db50b47" providerId="ADAL" clId="{37A0D694-38DA-4421-B5D3-DEDBFC2EC57C}" dt="2021-02-03T08:01:59.201" v="538" actId="20577"/>
          <ac:spMkLst>
            <pc:docMk/>
            <pc:sldMk cId="893488834" sldId="587"/>
            <ac:spMk id="1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02:04.276" v="539" actId="6549"/>
          <ac:spMkLst>
            <pc:docMk/>
            <pc:sldMk cId="893488834" sldId="587"/>
            <ac:spMk id="14338" creationId="{00000000-0000-0000-0000-000000000000}"/>
          </ac:spMkLst>
        </pc:spChg>
      </pc:sldChg>
      <pc:sldChg chg="addSp modSp add del mod">
        <pc:chgData name="Zhao Jin" userId="cd05a825-544c-438a-9ba1-08e63db50b47" providerId="ADAL" clId="{37A0D694-38DA-4421-B5D3-DEDBFC2EC57C}" dt="2021-02-03T08:47:43.004" v="1075" actId="47"/>
        <pc:sldMkLst>
          <pc:docMk/>
          <pc:sldMk cId="2663336489" sldId="588"/>
        </pc:sldMkLst>
        <pc:spChg chg="mod">
          <ac:chgData name="Zhao Jin" userId="cd05a825-544c-438a-9ba1-08e63db50b47" providerId="ADAL" clId="{37A0D694-38DA-4421-B5D3-DEDBFC2EC57C}" dt="2021-02-03T08:02:36.274" v="551" actId="404"/>
          <ac:spMkLst>
            <pc:docMk/>
            <pc:sldMk cId="2663336489" sldId="588"/>
            <ac:spMk id="19" creationId="{00000000-0000-0000-0000-000000000000}"/>
          </ac:spMkLst>
        </pc:spChg>
        <pc:picChg chg="add mod">
          <ac:chgData name="Zhao Jin" userId="cd05a825-544c-438a-9ba1-08e63db50b47" providerId="ADAL" clId="{37A0D694-38DA-4421-B5D3-DEDBFC2EC57C}" dt="2021-02-03T08:02:30.780" v="547" actId="1076"/>
          <ac:picMkLst>
            <pc:docMk/>
            <pc:sldMk cId="2663336489" sldId="588"/>
            <ac:picMk id="1026" creationId="{260029BB-3AC2-413A-B9C2-5983AA6DD1EE}"/>
          </ac:picMkLst>
        </pc:picChg>
      </pc:sldChg>
      <pc:sldChg chg="addSp delSp modSp add mod">
        <pc:chgData name="Zhao Jin" userId="cd05a825-544c-438a-9ba1-08e63db50b47" providerId="ADAL" clId="{37A0D694-38DA-4421-B5D3-DEDBFC2EC57C}" dt="2021-02-03T09:26:19.685" v="3354" actId="478"/>
        <pc:sldMkLst>
          <pc:docMk/>
          <pc:sldMk cId="211149325" sldId="589"/>
        </pc:sldMkLst>
        <pc:spChg chg="mod">
          <ac:chgData name="Zhao Jin" userId="cd05a825-544c-438a-9ba1-08e63db50b47" providerId="ADAL" clId="{37A0D694-38DA-4421-B5D3-DEDBFC2EC57C}" dt="2021-02-03T09:25:46.230" v="3339" actId="20577"/>
          <ac:spMkLst>
            <pc:docMk/>
            <pc:sldMk cId="211149325" sldId="589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05:19.022" v="583" actId="20577"/>
          <ac:spMkLst>
            <pc:docMk/>
            <pc:sldMk cId="211149325" sldId="589"/>
            <ac:spMk id="1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05:48.631" v="589" actId="20577"/>
          <ac:spMkLst>
            <pc:docMk/>
            <pc:sldMk cId="211149325" sldId="589"/>
            <ac:spMk id="22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05:49.985" v="590" actId="20577"/>
          <ac:spMkLst>
            <pc:docMk/>
            <pc:sldMk cId="211149325" sldId="589"/>
            <ac:spMk id="2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05:52.229" v="591" actId="20577"/>
          <ac:spMkLst>
            <pc:docMk/>
            <pc:sldMk cId="211149325" sldId="589"/>
            <ac:spMk id="30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25:01.711" v="3283" actId="6549"/>
          <ac:spMkLst>
            <pc:docMk/>
            <pc:sldMk cId="211149325" sldId="589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3T09:26:19.685" v="3354" actId="478"/>
          <ac:spMkLst>
            <pc:docMk/>
            <pc:sldMk cId="211149325" sldId="589"/>
            <ac:spMk id="14340" creationId="{00000000-0000-0000-0000-000000000000}"/>
          </ac:spMkLst>
        </pc:spChg>
        <pc:grpChg chg="mod">
          <ac:chgData name="Zhao Jin" userId="cd05a825-544c-438a-9ba1-08e63db50b47" providerId="ADAL" clId="{37A0D694-38DA-4421-B5D3-DEDBFC2EC57C}" dt="2021-02-03T08:05:47.280" v="588" actId="1076"/>
          <ac:grpSpMkLst>
            <pc:docMk/>
            <pc:sldMk cId="211149325" sldId="589"/>
            <ac:grpSpMk id="20" creationId="{00000000-0000-0000-0000-000000000000}"/>
          </ac:grpSpMkLst>
        </pc:grpChg>
        <pc:grpChg chg="mod">
          <ac:chgData name="Zhao Jin" userId="cd05a825-544c-438a-9ba1-08e63db50b47" providerId="ADAL" clId="{37A0D694-38DA-4421-B5D3-DEDBFC2EC57C}" dt="2021-02-03T08:03:56.449" v="570" actId="1076"/>
          <ac:grpSpMkLst>
            <pc:docMk/>
            <pc:sldMk cId="211149325" sldId="589"/>
            <ac:grpSpMk id="28" creationId="{00000000-0000-0000-0000-000000000000}"/>
          </ac:grpSpMkLst>
        </pc:grpChg>
        <pc:picChg chg="add del mod">
          <ac:chgData name="Zhao Jin" userId="cd05a825-544c-438a-9ba1-08e63db50b47" providerId="ADAL" clId="{37A0D694-38DA-4421-B5D3-DEDBFC2EC57C}" dt="2021-02-03T08:05:55.520" v="595" actId="1035"/>
          <ac:picMkLst>
            <pc:docMk/>
            <pc:sldMk cId="211149325" sldId="589"/>
            <ac:picMk id="1026" creationId="{260029BB-3AC2-413A-B9C2-5983AA6DD1EE}"/>
          </ac:picMkLst>
        </pc:picChg>
        <pc:cxnChg chg="mod">
          <ac:chgData name="Zhao Jin" userId="cd05a825-544c-438a-9ba1-08e63db50b47" providerId="ADAL" clId="{37A0D694-38DA-4421-B5D3-DEDBFC2EC57C}" dt="2021-02-03T08:04:23.899" v="577" actId="14100"/>
          <ac:cxnSpMkLst>
            <pc:docMk/>
            <pc:sldMk cId="211149325" sldId="589"/>
            <ac:cxnSpMk id="21" creationId="{00000000-0000-0000-0000-000000000000}"/>
          </ac:cxnSpMkLst>
        </pc:cxnChg>
        <pc:cxnChg chg="mod">
          <ac:chgData name="Zhao Jin" userId="cd05a825-544c-438a-9ba1-08e63db50b47" providerId="ADAL" clId="{37A0D694-38DA-4421-B5D3-DEDBFC2EC57C}" dt="2021-02-03T08:05:27.870" v="585" actId="14100"/>
          <ac:cxnSpMkLst>
            <pc:docMk/>
            <pc:sldMk cId="211149325" sldId="589"/>
            <ac:cxnSpMk id="26" creationId="{00000000-0000-0000-0000-000000000000}"/>
          </ac:cxnSpMkLst>
        </pc:cxnChg>
        <pc:cxnChg chg="mod">
          <ac:chgData name="Zhao Jin" userId="cd05a825-544c-438a-9ba1-08e63db50b47" providerId="ADAL" clId="{37A0D694-38DA-4421-B5D3-DEDBFC2EC57C}" dt="2021-02-03T08:05:30.610" v="586" actId="14100"/>
          <ac:cxnSpMkLst>
            <pc:docMk/>
            <pc:sldMk cId="211149325" sldId="589"/>
            <ac:cxnSpMk id="29" creationId="{00000000-0000-0000-0000-000000000000}"/>
          </ac:cxnSpMkLst>
        </pc:cxnChg>
      </pc:sldChg>
      <pc:sldChg chg="addSp delSp modSp add mod delAnim modAnim">
        <pc:chgData name="Zhao Jin" userId="cd05a825-544c-438a-9ba1-08e63db50b47" providerId="ADAL" clId="{37A0D694-38DA-4421-B5D3-DEDBFC2EC57C}" dt="2021-02-08T01:38:27.881" v="3917" actId="20577"/>
        <pc:sldMkLst>
          <pc:docMk/>
          <pc:sldMk cId="4156536479" sldId="590"/>
        </pc:sldMkLst>
        <pc:spChg chg="add mod">
          <ac:chgData name="Zhao Jin" userId="cd05a825-544c-438a-9ba1-08e63db50b47" providerId="ADAL" clId="{37A0D694-38DA-4421-B5D3-DEDBFC2EC57C}" dt="2021-02-03T09:38:34.228" v="3358" actId="13926"/>
          <ac:spMkLst>
            <pc:docMk/>
            <pc:sldMk cId="4156536479" sldId="590"/>
            <ac:spMk id="8" creationId="{3895F873-6CB7-4316-B798-EE54B3634728}"/>
          </ac:spMkLst>
        </pc:spChg>
        <pc:spChg chg="add del mod">
          <ac:chgData name="Zhao Jin" userId="cd05a825-544c-438a-9ba1-08e63db50b47" providerId="ADAL" clId="{37A0D694-38DA-4421-B5D3-DEDBFC2EC57C}" dt="2021-02-08T01:29:47.127" v="3514"/>
          <ac:spMkLst>
            <pc:docMk/>
            <pc:sldMk cId="4156536479" sldId="590"/>
            <ac:spMk id="11" creationId="{5846B50D-EC54-48E6-AE72-B0B5F8190097}"/>
          </ac:spMkLst>
        </pc:spChg>
        <pc:spChg chg="del">
          <ac:chgData name="Zhao Jin" userId="cd05a825-544c-438a-9ba1-08e63db50b47" providerId="ADAL" clId="{37A0D694-38DA-4421-B5D3-DEDBFC2EC57C}" dt="2021-02-03T08:06:42.479" v="598" actId="478"/>
          <ac:spMkLst>
            <pc:docMk/>
            <pc:sldMk cId="4156536479" sldId="590"/>
            <ac:spMk id="11" creationId="{675C9FBE-306E-46A7-BAB9-46BD27707AF2}"/>
          </ac:spMkLst>
        </pc:spChg>
        <pc:spChg chg="add mod">
          <ac:chgData name="Zhao Jin" userId="cd05a825-544c-438a-9ba1-08e63db50b47" providerId="ADAL" clId="{37A0D694-38DA-4421-B5D3-DEDBFC2EC57C}" dt="2021-02-08T01:38:27.881" v="3917" actId="20577"/>
          <ac:spMkLst>
            <pc:docMk/>
            <pc:sldMk cId="4156536479" sldId="590"/>
            <ac:spMk id="13" creationId="{0AD363C8-B264-4386-9E1D-EAA63F4BF1CC}"/>
          </ac:spMkLst>
        </pc:spChg>
        <pc:spChg chg="add del mod">
          <ac:chgData name="Zhao Jin" userId="cd05a825-544c-438a-9ba1-08e63db50b47" providerId="ADAL" clId="{37A0D694-38DA-4421-B5D3-DEDBFC2EC57C}" dt="2021-02-03T08:40:38.562" v="720" actId="478"/>
          <ac:spMkLst>
            <pc:docMk/>
            <pc:sldMk cId="4156536479" sldId="590"/>
            <ac:spMk id="33" creationId="{4F924E87-CB56-4AC7-8777-A327820A47C5}"/>
          </ac:spMkLst>
        </pc:spChg>
        <pc:spChg chg="add mod">
          <ac:chgData name="Zhao Jin" userId="cd05a825-544c-438a-9ba1-08e63db50b47" providerId="ADAL" clId="{37A0D694-38DA-4421-B5D3-DEDBFC2EC57C}" dt="2021-02-03T08:41:47.988" v="927" actId="14100"/>
          <ac:spMkLst>
            <pc:docMk/>
            <pc:sldMk cId="4156536479" sldId="590"/>
            <ac:spMk id="34" creationId="{1DA4B870-5E05-4566-A46F-B6A051179C55}"/>
          </ac:spMkLst>
        </pc:spChg>
        <pc:spChg chg="mod">
          <ac:chgData name="Zhao Jin" userId="cd05a825-544c-438a-9ba1-08e63db50b47" providerId="ADAL" clId="{37A0D694-38DA-4421-B5D3-DEDBFC2EC57C}" dt="2021-02-03T09:25:01.287" v="3281" actId="6549"/>
          <ac:spMkLst>
            <pc:docMk/>
            <pc:sldMk cId="4156536479" sldId="590"/>
            <ac:spMk id="14338" creationId="{00000000-0000-0000-0000-000000000000}"/>
          </ac:spMkLst>
        </pc:spChg>
        <pc:graphicFrameChg chg="del">
          <ac:chgData name="Zhao Jin" userId="cd05a825-544c-438a-9ba1-08e63db50b47" providerId="ADAL" clId="{37A0D694-38DA-4421-B5D3-DEDBFC2EC57C}" dt="2021-02-03T08:06:41.239" v="597" actId="478"/>
          <ac:graphicFrameMkLst>
            <pc:docMk/>
            <pc:sldMk cId="4156536479" sldId="590"/>
            <ac:graphicFrameMk id="10" creationId="{74304014-08C4-4321-AD74-36FAC51612DB}"/>
          </ac:graphicFrameMkLst>
        </pc:graphicFrameChg>
        <pc:picChg chg="mod">
          <ac:chgData name="Zhao Jin" userId="cd05a825-544c-438a-9ba1-08e63db50b47" providerId="ADAL" clId="{37A0D694-38DA-4421-B5D3-DEDBFC2EC57C}" dt="2021-02-03T08:38:53.114" v="646" actId="1076"/>
          <ac:picMkLst>
            <pc:docMk/>
            <pc:sldMk cId="4156536479" sldId="590"/>
            <ac:picMk id="4" creationId="{EAFF9153-D379-4E7D-9B97-29843966A9B9}"/>
          </ac:picMkLst>
        </pc:picChg>
        <pc:cxnChg chg="add del mod">
          <ac:chgData name="Zhao Jin" userId="cd05a825-544c-438a-9ba1-08e63db50b47" providerId="ADAL" clId="{37A0D694-38DA-4421-B5D3-DEDBFC2EC57C}" dt="2021-02-03T08:37:59.802" v="629" actId="478"/>
          <ac:cxnSpMkLst>
            <pc:docMk/>
            <pc:sldMk cId="4156536479" sldId="590"/>
            <ac:cxnSpMk id="9" creationId="{9652AEB2-CFC8-48BA-95AD-7242B1240B31}"/>
          </ac:cxnSpMkLst>
        </pc:cxnChg>
        <pc:cxnChg chg="add del mod">
          <ac:chgData name="Zhao Jin" userId="cd05a825-544c-438a-9ba1-08e63db50b47" providerId="ADAL" clId="{37A0D694-38DA-4421-B5D3-DEDBFC2EC57C}" dt="2021-02-03T08:38:27.270" v="636" actId="14100"/>
          <ac:cxnSpMkLst>
            <pc:docMk/>
            <pc:sldMk cId="4156536479" sldId="590"/>
            <ac:cxnSpMk id="16" creationId="{B4CC9A1D-6448-41B2-BD14-CACDC771AC2A}"/>
          </ac:cxnSpMkLst>
        </pc:cxnChg>
        <pc:cxnChg chg="add mod">
          <ac:chgData name="Zhao Jin" userId="cd05a825-544c-438a-9ba1-08e63db50b47" providerId="ADAL" clId="{37A0D694-38DA-4421-B5D3-DEDBFC2EC57C}" dt="2021-02-03T08:38:46.983" v="642" actId="14100"/>
          <ac:cxnSpMkLst>
            <pc:docMk/>
            <pc:sldMk cId="4156536479" sldId="590"/>
            <ac:cxnSpMk id="22" creationId="{6298AF59-F7D9-4F05-84BF-96ED0AC95091}"/>
          </ac:cxnSpMkLst>
        </pc:cxnChg>
        <pc:cxnChg chg="add del mod">
          <ac:chgData name="Zhao Jin" userId="cd05a825-544c-438a-9ba1-08e63db50b47" providerId="ADAL" clId="{37A0D694-38DA-4421-B5D3-DEDBFC2EC57C}" dt="2021-02-03T08:39:14.474" v="649" actId="478"/>
          <ac:cxnSpMkLst>
            <pc:docMk/>
            <pc:sldMk cId="4156536479" sldId="590"/>
            <ac:cxnSpMk id="27" creationId="{5EB59BC9-1F48-4950-A1D9-6A7B4E0368EF}"/>
          </ac:cxnSpMkLst>
        </pc:cxnChg>
        <pc:cxnChg chg="add mod">
          <ac:chgData name="Zhao Jin" userId="cd05a825-544c-438a-9ba1-08e63db50b47" providerId="ADAL" clId="{37A0D694-38DA-4421-B5D3-DEDBFC2EC57C}" dt="2021-02-03T08:39:19.424" v="652" actId="14100"/>
          <ac:cxnSpMkLst>
            <pc:docMk/>
            <pc:sldMk cId="4156536479" sldId="590"/>
            <ac:cxnSpMk id="30" creationId="{FA77C354-F87B-40D8-BAA7-811F60DDD4B1}"/>
          </ac:cxnSpMkLst>
        </pc:cxnChg>
      </pc:sldChg>
      <pc:sldChg chg="addSp delSp modSp add mod delAnim">
        <pc:chgData name="Zhao Jin" userId="cd05a825-544c-438a-9ba1-08e63db50b47" providerId="ADAL" clId="{37A0D694-38DA-4421-B5D3-DEDBFC2EC57C}" dt="2021-02-08T01:30:20.214" v="3620" actId="21"/>
        <pc:sldMkLst>
          <pc:docMk/>
          <pc:sldMk cId="567798019" sldId="591"/>
        </pc:sldMkLst>
        <pc:spChg chg="mod">
          <ac:chgData name="Zhao Jin" userId="cd05a825-544c-438a-9ba1-08e63db50b47" providerId="ADAL" clId="{37A0D694-38DA-4421-B5D3-DEDBFC2EC57C}" dt="2021-02-03T08:54:46.596" v="1324" actId="6549"/>
          <ac:spMkLst>
            <pc:docMk/>
            <pc:sldMk cId="567798019" sldId="591"/>
            <ac:spMk id="8" creationId="{3895F873-6CB7-4316-B798-EE54B3634728}"/>
          </ac:spMkLst>
        </pc:spChg>
        <pc:spChg chg="add del mod">
          <ac:chgData name="Zhao Jin" userId="cd05a825-544c-438a-9ba1-08e63db50b47" providerId="ADAL" clId="{37A0D694-38DA-4421-B5D3-DEDBFC2EC57C}" dt="2021-02-08T01:30:20.214" v="3620" actId="21"/>
          <ac:spMkLst>
            <pc:docMk/>
            <pc:sldMk cId="567798019" sldId="591"/>
            <ac:spMk id="9" creationId="{6806B5BD-EF55-41CA-929B-A292FC4E2456}"/>
          </ac:spMkLst>
        </pc:spChg>
        <pc:spChg chg="add del mod">
          <ac:chgData name="Zhao Jin" userId="cd05a825-544c-438a-9ba1-08e63db50b47" providerId="ADAL" clId="{37A0D694-38DA-4421-B5D3-DEDBFC2EC57C}" dt="2021-02-03T08:54:49.067" v="1325" actId="21"/>
          <ac:spMkLst>
            <pc:docMk/>
            <pc:sldMk cId="567798019" sldId="591"/>
            <ac:spMk id="11" creationId="{27FB5A5F-2DAE-417B-BFDB-4AF27D8AC53B}"/>
          </ac:spMkLst>
        </pc:spChg>
        <pc:spChg chg="del">
          <ac:chgData name="Zhao Jin" userId="cd05a825-544c-438a-9ba1-08e63db50b47" providerId="ADAL" clId="{37A0D694-38DA-4421-B5D3-DEDBFC2EC57C}" dt="2021-02-03T08:42:46.851" v="952" actId="478"/>
          <ac:spMkLst>
            <pc:docMk/>
            <pc:sldMk cId="567798019" sldId="591"/>
            <ac:spMk id="34" creationId="{1DA4B870-5E05-4566-A46F-B6A051179C55}"/>
          </ac:spMkLst>
        </pc:spChg>
        <pc:spChg chg="mod">
          <ac:chgData name="Zhao Jin" userId="cd05a825-544c-438a-9ba1-08e63db50b47" providerId="ADAL" clId="{37A0D694-38DA-4421-B5D3-DEDBFC2EC57C}" dt="2021-02-03T08:44:43.848" v="976" actId="21"/>
          <ac:spMkLst>
            <pc:docMk/>
            <pc:sldMk cId="567798019" sldId="591"/>
            <ac:spMk id="14338" creationId="{00000000-0000-0000-0000-000000000000}"/>
          </ac:spMkLst>
        </pc:spChg>
        <pc:cxnChg chg="del mod">
          <ac:chgData name="Zhao Jin" userId="cd05a825-544c-438a-9ba1-08e63db50b47" providerId="ADAL" clId="{37A0D694-38DA-4421-B5D3-DEDBFC2EC57C}" dt="2021-02-03T08:42:43.905" v="949" actId="478"/>
          <ac:cxnSpMkLst>
            <pc:docMk/>
            <pc:sldMk cId="567798019" sldId="591"/>
            <ac:cxnSpMk id="16" creationId="{B4CC9A1D-6448-41B2-BD14-CACDC771AC2A}"/>
          </ac:cxnSpMkLst>
        </pc:cxnChg>
        <pc:cxnChg chg="del">
          <ac:chgData name="Zhao Jin" userId="cd05a825-544c-438a-9ba1-08e63db50b47" providerId="ADAL" clId="{37A0D694-38DA-4421-B5D3-DEDBFC2EC57C}" dt="2021-02-03T08:42:44.937" v="950" actId="478"/>
          <ac:cxnSpMkLst>
            <pc:docMk/>
            <pc:sldMk cId="567798019" sldId="591"/>
            <ac:cxnSpMk id="22" creationId="{6298AF59-F7D9-4F05-84BF-96ED0AC95091}"/>
          </ac:cxnSpMkLst>
        </pc:cxnChg>
        <pc:cxnChg chg="del">
          <ac:chgData name="Zhao Jin" userId="cd05a825-544c-438a-9ba1-08e63db50b47" providerId="ADAL" clId="{37A0D694-38DA-4421-B5D3-DEDBFC2EC57C}" dt="2021-02-03T08:42:45.705" v="951" actId="478"/>
          <ac:cxnSpMkLst>
            <pc:docMk/>
            <pc:sldMk cId="567798019" sldId="591"/>
            <ac:cxnSpMk id="30" creationId="{FA77C354-F87B-40D8-BAA7-811F60DDD4B1}"/>
          </ac:cxnSpMkLst>
        </pc:cxnChg>
      </pc:sldChg>
      <pc:sldChg chg="addSp delSp modSp add mod delAnim">
        <pc:chgData name="Zhao Jin" userId="cd05a825-544c-438a-9ba1-08e63db50b47" providerId="ADAL" clId="{37A0D694-38DA-4421-B5D3-DEDBFC2EC57C}" dt="2021-02-08T01:32:46.621" v="3700" actId="478"/>
        <pc:sldMkLst>
          <pc:docMk/>
          <pc:sldMk cId="137810324" sldId="592"/>
        </pc:sldMkLst>
        <pc:spChg chg="mod">
          <ac:chgData name="Zhao Jin" userId="cd05a825-544c-438a-9ba1-08e63db50b47" providerId="ADAL" clId="{37A0D694-38DA-4421-B5D3-DEDBFC2EC57C}" dt="2021-02-03T09:25:49.221" v="3341" actId="20577"/>
          <ac:spMkLst>
            <pc:docMk/>
            <pc:sldMk cId="137810324" sldId="592"/>
            <ac:spMk id="7" creationId="{00000000-0000-0000-0000-000000000000}"/>
          </ac:spMkLst>
        </pc:spChg>
        <pc:spChg chg="add del mod">
          <ac:chgData name="Zhao Jin" userId="cd05a825-544c-438a-9ba1-08e63db50b47" providerId="ADAL" clId="{37A0D694-38DA-4421-B5D3-DEDBFC2EC57C}" dt="2021-02-08T01:30:46.868" v="3629"/>
          <ac:spMkLst>
            <pc:docMk/>
            <pc:sldMk cId="137810324" sldId="592"/>
            <ac:spMk id="8" creationId="{1D4888C5-7427-41D4-A0E1-C5D8DC066CA7}"/>
          </ac:spMkLst>
        </pc:spChg>
        <pc:spChg chg="add del mod">
          <ac:chgData name="Zhao Jin" userId="cd05a825-544c-438a-9ba1-08e63db50b47" providerId="ADAL" clId="{37A0D694-38DA-4421-B5D3-DEDBFC2EC57C}" dt="2021-02-08T01:31:02.354" v="3637"/>
          <ac:spMkLst>
            <pc:docMk/>
            <pc:sldMk cId="137810324" sldId="592"/>
            <ac:spMk id="9" creationId="{7B98D121-E5CC-483E-9B8F-EF6E0F554F5C}"/>
          </ac:spMkLst>
        </pc:spChg>
        <pc:spChg chg="add del mod">
          <ac:chgData name="Zhao Jin" userId="cd05a825-544c-438a-9ba1-08e63db50b47" providerId="ADAL" clId="{37A0D694-38DA-4421-B5D3-DEDBFC2EC57C}" dt="2021-02-08T01:31:05.798" v="3639"/>
          <ac:spMkLst>
            <pc:docMk/>
            <pc:sldMk cId="137810324" sldId="592"/>
            <ac:spMk id="10" creationId="{89C502F5-8740-4FB5-954E-97A010AA4256}"/>
          </ac:spMkLst>
        </pc:spChg>
        <pc:spChg chg="add del mod">
          <ac:chgData name="Zhao Jin" userId="cd05a825-544c-438a-9ba1-08e63db50b47" providerId="ADAL" clId="{37A0D694-38DA-4421-B5D3-DEDBFC2EC57C}" dt="2021-02-08T01:32:46.621" v="3700" actId="478"/>
          <ac:spMkLst>
            <pc:docMk/>
            <pc:sldMk cId="137810324" sldId="592"/>
            <ac:spMk id="19" creationId="{A73A73BA-8D89-4B27-BFC3-9776D2EA4341}"/>
          </ac:spMkLst>
        </pc:spChg>
        <pc:spChg chg="add del mod">
          <ac:chgData name="Zhao Jin" userId="cd05a825-544c-438a-9ba1-08e63db50b47" providerId="ADAL" clId="{37A0D694-38DA-4421-B5D3-DEDBFC2EC57C}" dt="2021-02-03T08:51:15.889" v="1226"/>
          <ac:spMkLst>
            <pc:docMk/>
            <pc:sldMk cId="137810324" sldId="592"/>
            <ac:spMk id="20" creationId="{8BB54542-2902-49B4-956C-5A17427CC6C2}"/>
          </ac:spMkLst>
        </pc:spChg>
        <pc:spChg chg="mod">
          <ac:chgData name="Zhao Jin" userId="cd05a825-544c-438a-9ba1-08e63db50b47" providerId="ADAL" clId="{37A0D694-38DA-4421-B5D3-DEDBFC2EC57C}" dt="2021-02-03T08:50:25.459" v="1220" actId="20577"/>
          <ac:spMkLst>
            <pc:docMk/>
            <pc:sldMk cId="137810324" sldId="592"/>
            <ac:spMk id="49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3T08:48:10.029" v="1077" actId="478"/>
          <ac:spMkLst>
            <pc:docMk/>
            <pc:sldMk cId="137810324" sldId="592"/>
            <ac:spMk id="60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45:31.559" v="978" actId="6549"/>
          <ac:spMkLst>
            <pc:docMk/>
            <pc:sldMk cId="137810324" sldId="592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3T09:26:17.421" v="3353" actId="478"/>
          <ac:spMkLst>
            <pc:docMk/>
            <pc:sldMk cId="137810324" sldId="592"/>
            <ac:spMk id="14340" creationId="{00000000-0000-0000-0000-000000000000}"/>
          </ac:spMkLst>
        </pc:spChg>
        <pc:grpChg chg="del">
          <ac:chgData name="Zhao Jin" userId="cd05a825-544c-438a-9ba1-08e63db50b47" providerId="ADAL" clId="{37A0D694-38DA-4421-B5D3-DEDBFC2EC57C}" dt="2021-02-03T08:48:11.562" v="1078" actId="478"/>
          <ac:grpSpMkLst>
            <pc:docMk/>
            <pc:sldMk cId="137810324" sldId="592"/>
            <ac:grpSpMk id="50" creationId="{00000000-0000-0000-0000-000000000000}"/>
          </ac:grpSpMkLst>
        </pc:grpChg>
        <pc:picChg chg="add mod">
          <ac:chgData name="Zhao Jin" userId="cd05a825-544c-438a-9ba1-08e63db50b47" providerId="ADAL" clId="{37A0D694-38DA-4421-B5D3-DEDBFC2EC57C}" dt="2021-02-03T08:50:48.786" v="1224" actId="1076"/>
          <ac:picMkLst>
            <pc:docMk/>
            <pc:sldMk cId="137810324" sldId="592"/>
            <ac:picMk id="2050" creationId="{05AE613C-318D-4BEE-A9E2-BA80E156FFE6}"/>
          </ac:picMkLst>
        </pc:picChg>
        <pc:cxnChg chg="mod">
          <ac:chgData name="Zhao Jin" userId="cd05a825-544c-438a-9ba1-08e63db50b47" providerId="ADAL" clId="{37A0D694-38DA-4421-B5D3-DEDBFC2EC57C}" dt="2021-02-03T08:48:11.562" v="1078" actId="478"/>
          <ac:cxnSpMkLst>
            <pc:docMk/>
            <pc:sldMk cId="137810324" sldId="592"/>
            <ac:cxnSpMk id="52" creationId="{00000000-0000-0000-0000-000000000000}"/>
          </ac:cxnSpMkLst>
        </pc:cxnChg>
        <pc:cxnChg chg="mod">
          <ac:chgData name="Zhao Jin" userId="cd05a825-544c-438a-9ba1-08e63db50b47" providerId="ADAL" clId="{37A0D694-38DA-4421-B5D3-DEDBFC2EC57C}" dt="2021-02-03T08:48:11.562" v="1078" actId="478"/>
          <ac:cxnSpMkLst>
            <pc:docMk/>
            <pc:sldMk cId="137810324" sldId="592"/>
            <ac:cxnSpMk id="57" creationId="{00000000-0000-0000-0000-000000000000}"/>
          </ac:cxnSpMkLst>
        </pc:cxnChg>
        <pc:cxnChg chg="mod">
          <ac:chgData name="Zhao Jin" userId="cd05a825-544c-438a-9ba1-08e63db50b47" providerId="ADAL" clId="{37A0D694-38DA-4421-B5D3-DEDBFC2EC57C}" dt="2021-02-03T08:48:11.562" v="1078" actId="478"/>
          <ac:cxnSpMkLst>
            <pc:docMk/>
            <pc:sldMk cId="137810324" sldId="592"/>
            <ac:cxnSpMk id="58" creationId="{00000000-0000-0000-0000-000000000000}"/>
          </ac:cxnSpMkLst>
        </pc:cxnChg>
        <pc:cxnChg chg="mod">
          <ac:chgData name="Zhao Jin" userId="cd05a825-544c-438a-9ba1-08e63db50b47" providerId="ADAL" clId="{37A0D694-38DA-4421-B5D3-DEDBFC2EC57C}" dt="2021-02-03T08:48:11.562" v="1078" actId="478"/>
          <ac:cxnSpMkLst>
            <pc:docMk/>
            <pc:sldMk cId="137810324" sldId="592"/>
            <ac:cxnSpMk id="59" creationId="{00000000-0000-0000-0000-000000000000}"/>
          </ac:cxnSpMkLst>
        </pc:cxnChg>
      </pc:sldChg>
      <pc:sldChg chg="addSp delSp modSp add mod">
        <pc:chgData name="Zhao Jin" userId="cd05a825-544c-438a-9ba1-08e63db50b47" providerId="ADAL" clId="{37A0D694-38DA-4421-B5D3-DEDBFC2EC57C}" dt="2021-02-04T05:05:17.681" v="3392" actId="14100"/>
        <pc:sldMkLst>
          <pc:docMk/>
          <pc:sldMk cId="3233082706" sldId="593"/>
        </pc:sldMkLst>
        <pc:spChg chg="add mod">
          <ac:chgData name="Zhao Jin" userId="cd05a825-544c-438a-9ba1-08e63db50b47" providerId="ADAL" clId="{37A0D694-38DA-4421-B5D3-DEDBFC2EC57C}" dt="2021-02-03T08:57:31.439" v="1415" actId="207"/>
          <ac:spMkLst>
            <pc:docMk/>
            <pc:sldMk cId="3233082706" sldId="593"/>
            <ac:spMk id="2" creationId="{4BB57D7F-D6C0-4E98-B5AC-D68743875716}"/>
          </ac:spMkLst>
        </pc:spChg>
        <pc:spChg chg="mod">
          <ac:chgData name="Zhao Jin" userId="cd05a825-544c-438a-9ba1-08e63db50b47" providerId="ADAL" clId="{37A0D694-38DA-4421-B5D3-DEDBFC2EC57C}" dt="2021-02-03T09:25:53.539" v="3343" actId="20577"/>
          <ac:spMkLst>
            <pc:docMk/>
            <pc:sldMk cId="3233082706" sldId="593"/>
            <ac:spMk id="7" creationId="{00000000-0000-0000-0000-000000000000}"/>
          </ac:spMkLst>
        </pc:spChg>
        <pc:spChg chg="add mod">
          <ac:chgData name="Zhao Jin" userId="cd05a825-544c-438a-9ba1-08e63db50b47" providerId="ADAL" clId="{37A0D694-38DA-4421-B5D3-DEDBFC2EC57C}" dt="2021-02-03T09:01:13.020" v="1570" actId="14100"/>
          <ac:spMkLst>
            <pc:docMk/>
            <pc:sldMk cId="3233082706" sldId="593"/>
            <ac:spMk id="11" creationId="{F029A077-040C-47D9-850C-BB5ACF662EAB}"/>
          </ac:spMkLst>
        </pc:spChg>
        <pc:spChg chg="add mod">
          <ac:chgData name="Zhao Jin" userId="cd05a825-544c-438a-9ba1-08e63db50b47" providerId="ADAL" clId="{37A0D694-38DA-4421-B5D3-DEDBFC2EC57C}" dt="2021-02-04T05:05:17.681" v="3392" actId="14100"/>
          <ac:spMkLst>
            <pc:docMk/>
            <pc:sldMk cId="3233082706" sldId="593"/>
            <ac:spMk id="13" creationId="{7E76B3B7-DB38-480B-B780-0306142FB5A0}"/>
          </ac:spMkLst>
        </pc:spChg>
        <pc:spChg chg="del">
          <ac:chgData name="Zhao Jin" userId="cd05a825-544c-438a-9ba1-08e63db50b47" providerId="ADAL" clId="{37A0D694-38DA-4421-B5D3-DEDBFC2EC57C}" dt="2021-02-03T08:57:13.403" v="1412" actId="478"/>
          <ac:spMkLst>
            <pc:docMk/>
            <pc:sldMk cId="3233082706" sldId="593"/>
            <ac:spMk id="19" creationId="{A73A73BA-8D89-4B27-BFC3-9776D2EA4341}"/>
          </ac:spMkLst>
        </pc:spChg>
        <pc:spChg chg="mod">
          <ac:chgData name="Zhao Jin" userId="cd05a825-544c-438a-9ba1-08e63db50b47" providerId="ADAL" clId="{37A0D694-38DA-4421-B5D3-DEDBFC2EC57C}" dt="2021-02-03T08:57:48.855" v="1418" actId="14100"/>
          <ac:spMkLst>
            <pc:docMk/>
            <pc:sldMk cId="3233082706" sldId="593"/>
            <ac:spMk id="4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51:48.162" v="1263" actId="20577"/>
          <ac:spMkLst>
            <pc:docMk/>
            <pc:sldMk cId="3233082706" sldId="593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3T09:26:15.669" v="3352" actId="478"/>
          <ac:spMkLst>
            <pc:docMk/>
            <pc:sldMk cId="3233082706" sldId="593"/>
            <ac:spMk id="14340" creationId="{00000000-0000-0000-0000-000000000000}"/>
          </ac:spMkLst>
        </pc:spChg>
        <pc:picChg chg="del mod">
          <ac:chgData name="Zhao Jin" userId="cd05a825-544c-438a-9ba1-08e63db50b47" providerId="ADAL" clId="{37A0D694-38DA-4421-B5D3-DEDBFC2EC57C}" dt="2021-02-03T08:51:58.070" v="1266" actId="478"/>
          <ac:picMkLst>
            <pc:docMk/>
            <pc:sldMk cId="3233082706" sldId="593"/>
            <ac:picMk id="2050" creationId="{05AE613C-318D-4BEE-A9E2-BA80E156FFE6}"/>
          </ac:picMkLst>
        </pc:picChg>
        <pc:picChg chg="add mod">
          <ac:chgData name="Zhao Jin" userId="cd05a825-544c-438a-9ba1-08e63db50b47" providerId="ADAL" clId="{37A0D694-38DA-4421-B5D3-DEDBFC2EC57C}" dt="2021-02-03T08:52:24.677" v="1272" actId="1076"/>
          <ac:picMkLst>
            <pc:docMk/>
            <pc:sldMk cId="3233082706" sldId="593"/>
            <ac:picMk id="6146" creationId="{D5D43BF4-41EA-4FBF-B1D8-954520609CFC}"/>
          </ac:picMkLst>
        </pc:picChg>
      </pc:sldChg>
      <pc:sldChg chg="add del">
        <pc:chgData name="Zhao Jin" userId="cd05a825-544c-438a-9ba1-08e63db50b47" providerId="ADAL" clId="{37A0D694-38DA-4421-B5D3-DEDBFC2EC57C}" dt="2021-02-03T08:52:31.399" v="1274"/>
        <pc:sldMkLst>
          <pc:docMk/>
          <pc:sldMk cId="2125946801" sldId="594"/>
        </pc:sldMkLst>
      </pc:sldChg>
      <pc:sldChg chg="addSp delSp modSp add mod delAnim">
        <pc:chgData name="Zhao Jin" userId="cd05a825-544c-438a-9ba1-08e63db50b47" providerId="ADAL" clId="{37A0D694-38DA-4421-B5D3-DEDBFC2EC57C}" dt="2021-02-03T09:39:04.677" v="3364" actId="13926"/>
        <pc:sldMkLst>
          <pc:docMk/>
          <pc:sldMk cId="2217225800" sldId="594"/>
        </pc:sldMkLst>
        <pc:spChg chg="mod">
          <ac:chgData name="Zhao Jin" userId="cd05a825-544c-438a-9ba1-08e63db50b47" providerId="ADAL" clId="{37A0D694-38DA-4421-B5D3-DEDBFC2EC57C}" dt="2021-02-03T09:39:04.677" v="3364" actId="13926"/>
          <ac:spMkLst>
            <pc:docMk/>
            <pc:sldMk cId="2217225800" sldId="594"/>
            <ac:spMk id="8" creationId="{3895F873-6CB7-4316-B798-EE54B3634728}"/>
          </ac:spMkLst>
        </pc:spChg>
        <pc:spChg chg="add mod">
          <ac:chgData name="Zhao Jin" userId="cd05a825-544c-438a-9ba1-08e63db50b47" providerId="ADAL" clId="{37A0D694-38DA-4421-B5D3-DEDBFC2EC57C}" dt="2021-02-03T08:55:45.605" v="1357" actId="1076"/>
          <ac:spMkLst>
            <pc:docMk/>
            <pc:sldMk cId="2217225800" sldId="594"/>
            <ac:spMk id="11" creationId="{552429B4-BD20-4EAF-8B36-51498E5AACDA}"/>
          </ac:spMkLst>
        </pc:spChg>
        <pc:spChg chg="del">
          <ac:chgData name="Zhao Jin" userId="cd05a825-544c-438a-9ba1-08e63db50b47" providerId="ADAL" clId="{37A0D694-38DA-4421-B5D3-DEDBFC2EC57C}" dt="2021-02-03T08:54:12.692" v="1306" actId="478"/>
          <ac:spMkLst>
            <pc:docMk/>
            <pc:sldMk cId="2217225800" sldId="594"/>
            <ac:spMk id="34" creationId="{1DA4B870-5E05-4566-A46F-B6A051179C55}"/>
          </ac:spMkLst>
        </pc:spChg>
        <pc:spChg chg="mod">
          <ac:chgData name="Zhao Jin" userId="cd05a825-544c-438a-9ba1-08e63db50b47" providerId="ADAL" clId="{37A0D694-38DA-4421-B5D3-DEDBFC2EC57C}" dt="2021-02-03T08:53:27.759" v="1297" actId="20577"/>
          <ac:spMkLst>
            <pc:docMk/>
            <pc:sldMk cId="2217225800" sldId="594"/>
            <ac:spMk id="14338" creationId="{00000000-0000-0000-0000-000000000000}"/>
          </ac:spMkLst>
        </pc:spChg>
        <pc:cxnChg chg="del">
          <ac:chgData name="Zhao Jin" userId="cd05a825-544c-438a-9ba1-08e63db50b47" providerId="ADAL" clId="{37A0D694-38DA-4421-B5D3-DEDBFC2EC57C}" dt="2021-02-03T08:53:21.738" v="1288" actId="478"/>
          <ac:cxnSpMkLst>
            <pc:docMk/>
            <pc:sldMk cId="2217225800" sldId="594"/>
            <ac:cxnSpMk id="16" creationId="{B4CC9A1D-6448-41B2-BD14-CACDC771AC2A}"/>
          </ac:cxnSpMkLst>
        </pc:cxnChg>
        <pc:cxnChg chg="del">
          <ac:chgData name="Zhao Jin" userId="cd05a825-544c-438a-9ba1-08e63db50b47" providerId="ADAL" clId="{37A0D694-38DA-4421-B5D3-DEDBFC2EC57C}" dt="2021-02-03T08:53:22.476" v="1289" actId="478"/>
          <ac:cxnSpMkLst>
            <pc:docMk/>
            <pc:sldMk cId="2217225800" sldId="594"/>
            <ac:cxnSpMk id="22" creationId="{6298AF59-F7D9-4F05-84BF-96ED0AC95091}"/>
          </ac:cxnSpMkLst>
        </pc:cxnChg>
        <pc:cxnChg chg="del">
          <ac:chgData name="Zhao Jin" userId="cd05a825-544c-438a-9ba1-08e63db50b47" providerId="ADAL" clId="{37A0D694-38DA-4421-B5D3-DEDBFC2EC57C}" dt="2021-02-03T08:53:23.755" v="1290" actId="478"/>
          <ac:cxnSpMkLst>
            <pc:docMk/>
            <pc:sldMk cId="2217225800" sldId="594"/>
            <ac:cxnSpMk id="30" creationId="{FA77C354-F87B-40D8-BAA7-811F60DDD4B1}"/>
          </ac:cxnSpMkLst>
        </pc:cxnChg>
      </pc:sldChg>
      <pc:sldChg chg="addSp modSp add mod">
        <pc:chgData name="Zhao Jin" userId="cd05a825-544c-438a-9ba1-08e63db50b47" providerId="ADAL" clId="{37A0D694-38DA-4421-B5D3-DEDBFC2EC57C}" dt="2021-02-08T02:03:35.963" v="4958" actId="1076"/>
        <pc:sldMkLst>
          <pc:docMk/>
          <pc:sldMk cId="2419983458" sldId="595"/>
        </pc:sldMkLst>
        <pc:spChg chg="mod">
          <ac:chgData name="Zhao Jin" userId="cd05a825-544c-438a-9ba1-08e63db50b47" providerId="ADAL" clId="{37A0D694-38DA-4421-B5D3-DEDBFC2EC57C}" dt="2021-02-03T09:39:25.953" v="3369" actId="13926"/>
          <ac:spMkLst>
            <pc:docMk/>
            <pc:sldMk cId="2419983458" sldId="595"/>
            <ac:spMk id="8" creationId="{3895F873-6CB7-4316-B798-EE54B3634728}"/>
          </ac:spMkLst>
        </pc:spChg>
        <pc:spChg chg="add mod">
          <ac:chgData name="Zhao Jin" userId="cd05a825-544c-438a-9ba1-08e63db50b47" providerId="ADAL" clId="{37A0D694-38DA-4421-B5D3-DEDBFC2EC57C}" dt="2021-02-08T02:03:35.963" v="4958" actId="1076"/>
          <ac:spMkLst>
            <pc:docMk/>
            <pc:sldMk cId="2419983458" sldId="595"/>
            <ac:spMk id="9" creationId="{02DD4937-725F-46B8-8AE4-992DF5A782AD}"/>
          </ac:spMkLst>
        </pc:spChg>
        <pc:spChg chg="mod">
          <ac:chgData name="Zhao Jin" userId="cd05a825-544c-438a-9ba1-08e63db50b47" providerId="ADAL" clId="{37A0D694-38DA-4421-B5D3-DEDBFC2EC57C}" dt="2021-02-03T09:00:05.278" v="1558" actId="20577"/>
          <ac:spMkLst>
            <pc:docMk/>
            <pc:sldMk cId="2419983458" sldId="595"/>
            <ac:spMk id="14338" creationId="{00000000-0000-0000-0000-000000000000}"/>
          </ac:spMkLst>
        </pc:spChg>
      </pc:sldChg>
      <pc:sldChg chg="addSp delSp modSp add del mod delAnim">
        <pc:chgData name="Zhao Jin" userId="cd05a825-544c-438a-9ba1-08e63db50b47" providerId="ADAL" clId="{37A0D694-38DA-4421-B5D3-DEDBFC2EC57C}" dt="2021-02-03T09:05:13.520" v="1668" actId="47"/>
        <pc:sldMkLst>
          <pc:docMk/>
          <pc:sldMk cId="765980287" sldId="596"/>
        </pc:sldMkLst>
        <pc:spChg chg="add mod">
          <ac:chgData name="Zhao Jin" userId="cd05a825-544c-438a-9ba1-08e63db50b47" providerId="ADAL" clId="{37A0D694-38DA-4421-B5D3-DEDBFC2EC57C}" dt="2021-02-03T09:03:01.268" v="1666" actId="20577"/>
          <ac:spMkLst>
            <pc:docMk/>
            <pc:sldMk cId="765980287" sldId="596"/>
            <ac:spMk id="8" creationId="{FAD97811-8BEC-434B-B3F2-C8FE23FA8D81}"/>
          </ac:spMkLst>
        </pc:spChg>
        <pc:spChg chg="del">
          <ac:chgData name="Zhao Jin" userId="cd05a825-544c-438a-9ba1-08e63db50b47" providerId="ADAL" clId="{37A0D694-38DA-4421-B5D3-DEDBFC2EC57C}" dt="2021-02-03T09:02:13.725" v="1581" actId="478"/>
          <ac:spMkLst>
            <pc:docMk/>
            <pc:sldMk cId="765980287" sldId="596"/>
            <ac:spMk id="11" creationId="{675C9FBE-306E-46A7-BAB9-46BD27707AF2}"/>
          </ac:spMkLst>
        </pc:spChg>
        <pc:spChg chg="mod">
          <ac:chgData name="Zhao Jin" userId="cd05a825-544c-438a-9ba1-08e63db50b47" providerId="ADAL" clId="{37A0D694-38DA-4421-B5D3-DEDBFC2EC57C}" dt="2021-02-03T09:02:08.547" v="1578" actId="20577"/>
          <ac:spMkLst>
            <pc:docMk/>
            <pc:sldMk cId="765980287" sldId="596"/>
            <ac:spMk id="14338" creationId="{00000000-0000-0000-0000-000000000000}"/>
          </ac:spMkLst>
        </pc:spChg>
        <pc:graphicFrameChg chg="del">
          <ac:chgData name="Zhao Jin" userId="cd05a825-544c-438a-9ba1-08e63db50b47" providerId="ADAL" clId="{37A0D694-38DA-4421-B5D3-DEDBFC2EC57C}" dt="2021-02-03T09:02:12.549" v="1580" actId="478"/>
          <ac:graphicFrameMkLst>
            <pc:docMk/>
            <pc:sldMk cId="765980287" sldId="596"/>
            <ac:graphicFrameMk id="10" creationId="{74304014-08C4-4321-AD74-36FAC51612DB}"/>
          </ac:graphicFrameMkLst>
        </pc:graphicFrameChg>
        <pc:picChg chg="del">
          <ac:chgData name="Zhao Jin" userId="cd05a825-544c-438a-9ba1-08e63db50b47" providerId="ADAL" clId="{37A0D694-38DA-4421-B5D3-DEDBFC2EC57C}" dt="2021-02-03T09:02:10.162" v="1579" actId="478"/>
          <ac:picMkLst>
            <pc:docMk/>
            <pc:sldMk cId="765980287" sldId="596"/>
            <ac:picMk id="4" creationId="{EAFF9153-D379-4E7D-9B97-29843966A9B9}"/>
          </ac:picMkLst>
        </pc:picChg>
      </pc:sldChg>
      <pc:sldChg chg="addSp delSp modSp add mod delAnim modAnim">
        <pc:chgData name="Zhao Jin" userId="cd05a825-544c-438a-9ba1-08e63db50b47" providerId="ADAL" clId="{37A0D694-38DA-4421-B5D3-DEDBFC2EC57C}" dt="2021-02-08T01:42:03.171" v="4089"/>
        <pc:sldMkLst>
          <pc:docMk/>
          <pc:sldMk cId="3643682471" sldId="596"/>
        </pc:sldMkLst>
        <pc:spChg chg="add mod">
          <ac:chgData name="Zhao Jin" userId="cd05a825-544c-438a-9ba1-08e63db50b47" providerId="ADAL" clId="{37A0D694-38DA-4421-B5D3-DEDBFC2EC57C}" dt="2021-02-03T09:20:12.333" v="3126" actId="207"/>
          <ac:spMkLst>
            <pc:docMk/>
            <pc:sldMk cId="3643682471" sldId="596"/>
            <ac:spMk id="7" creationId="{BFBA3626-DC9B-4A39-BA4F-6360F818DCE3}"/>
          </ac:spMkLst>
        </pc:spChg>
        <pc:spChg chg="add mod">
          <ac:chgData name="Zhao Jin" userId="cd05a825-544c-438a-9ba1-08e63db50b47" providerId="ADAL" clId="{37A0D694-38DA-4421-B5D3-DEDBFC2EC57C}" dt="2021-02-03T09:20:25.307" v="3127" actId="1076"/>
          <ac:spMkLst>
            <pc:docMk/>
            <pc:sldMk cId="3643682471" sldId="596"/>
            <ac:spMk id="8" creationId="{A65AE342-14B8-4A3C-8F93-D714DA24339E}"/>
          </ac:spMkLst>
        </pc:spChg>
        <pc:spChg chg="mod">
          <ac:chgData name="Zhao Jin" userId="cd05a825-544c-438a-9ba1-08e63db50b47" providerId="ADAL" clId="{37A0D694-38DA-4421-B5D3-DEDBFC2EC57C}" dt="2021-02-08T01:42:03.171" v="4089"/>
          <ac:spMkLst>
            <pc:docMk/>
            <pc:sldMk cId="3643682471" sldId="596"/>
            <ac:spMk id="9" creationId="{00000000-0000-0000-0000-000000000000}"/>
          </ac:spMkLst>
        </pc:spChg>
        <pc:spChg chg="add mod">
          <ac:chgData name="Zhao Jin" userId="cd05a825-544c-438a-9ba1-08e63db50b47" providerId="ADAL" clId="{37A0D694-38DA-4421-B5D3-DEDBFC2EC57C}" dt="2021-02-03T09:20:27.433" v="3128" actId="14100"/>
          <ac:spMkLst>
            <pc:docMk/>
            <pc:sldMk cId="3643682471" sldId="596"/>
            <ac:spMk id="10" creationId="{9981BD99-7AFF-496B-8179-D25CE6127E97}"/>
          </ac:spMkLst>
        </pc:spChg>
        <pc:spChg chg="del mod">
          <ac:chgData name="Zhao Jin" userId="cd05a825-544c-438a-9ba1-08e63db50b47" providerId="ADAL" clId="{37A0D694-38DA-4421-B5D3-DEDBFC2EC57C}" dt="2021-02-03T09:15:31.710" v="2958" actId="478"/>
          <ac:spMkLst>
            <pc:docMk/>
            <pc:sldMk cId="3643682471" sldId="596"/>
            <ac:spMk id="15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41:53.746" v="4087" actId="478"/>
          <ac:spMkLst>
            <pc:docMk/>
            <pc:sldMk cId="3643682471" sldId="596"/>
            <ac:spMk id="25604" creationId="{00000000-0000-0000-0000-000000000000}"/>
          </ac:spMkLst>
        </pc:spChg>
      </pc:sldChg>
      <pc:sldChg chg="delSp modSp add mod modAnim">
        <pc:chgData name="Zhao Jin" userId="cd05a825-544c-438a-9ba1-08e63db50b47" providerId="ADAL" clId="{37A0D694-38DA-4421-B5D3-DEDBFC2EC57C}" dt="2021-02-03T09:39:34.898" v="3370" actId="6549"/>
        <pc:sldMkLst>
          <pc:docMk/>
          <pc:sldMk cId="3231946261" sldId="597"/>
        </pc:sldMkLst>
        <pc:spChg chg="mod">
          <ac:chgData name="Zhao Jin" userId="cd05a825-544c-438a-9ba1-08e63db50b47" providerId="ADAL" clId="{37A0D694-38DA-4421-B5D3-DEDBFC2EC57C}" dt="2021-02-03T09:26:00.331" v="3344"/>
          <ac:spMkLst>
            <pc:docMk/>
            <pc:sldMk cId="3231946261" sldId="597"/>
            <ac:spMk id="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39:34.898" v="3370" actId="6549"/>
          <ac:spMkLst>
            <pc:docMk/>
            <pc:sldMk cId="3231946261" sldId="597"/>
            <ac:spMk id="15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3T09:26:13.830" v="3351" actId="478"/>
          <ac:spMkLst>
            <pc:docMk/>
            <pc:sldMk cId="3231946261" sldId="597"/>
            <ac:spMk id="25604" creationId="{00000000-0000-0000-0000-000000000000}"/>
          </ac:spMkLst>
        </pc:spChg>
      </pc:sldChg>
      <pc:sldChg chg="delSp modSp add mod ord">
        <pc:chgData name="Zhao Jin" userId="cd05a825-544c-438a-9ba1-08e63db50b47" providerId="ADAL" clId="{37A0D694-38DA-4421-B5D3-DEDBFC2EC57C}" dt="2021-02-08T01:42:01.261" v="4088"/>
        <pc:sldMkLst>
          <pc:docMk/>
          <pc:sldMk cId="4002657513" sldId="598"/>
        </pc:sldMkLst>
        <pc:spChg chg="mod">
          <ac:chgData name="Zhao Jin" userId="cd05a825-544c-438a-9ba1-08e63db50b47" providerId="ADAL" clId="{37A0D694-38DA-4421-B5D3-DEDBFC2EC57C}" dt="2021-02-03T09:18:10.033" v="3004" actId="20577"/>
          <ac:spMkLst>
            <pc:docMk/>
            <pc:sldMk cId="4002657513" sldId="598"/>
            <ac:spMk id="7" creationId="{BFBA3626-DC9B-4A39-BA4F-6360F818DCE3}"/>
          </ac:spMkLst>
        </pc:spChg>
        <pc:spChg chg="mod">
          <ac:chgData name="Zhao Jin" userId="cd05a825-544c-438a-9ba1-08e63db50b47" providerId="ADAL" clId="{37A0D694-38DA-4421-B5D3-DEDBFC2EC57C}" dt="2021-02-08T01:42:01.261" v="4088"/>
          <ac:spMkLst>
            <pc:docMk/>
            <pc:sldMk cId="4002657513" sldId="598"/>
            <ac:spMk id="9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4T05:03:37.840" v="3371" actId="478"/>
          <ac:spMkLst>
            <pc:docMk/>
            <pc:sldMk cId="4002657513" sldId="598"/>
            <ac:spMk id="25604" creationId="{00000000-0000-0000-0000-000000000000}"/>
          </ac:spMkLst>
        </pc:spChg>
      </pc:sldChg>
      <pc:sldChg chg="addSp delSp modSp add mod ord modClrScheme addAnim delAnim modAnim chgLayout">
        <pc:chgData name="Zhao Jin" userId="cd05a825-544c-438a-9ba1-08e63db50b47" providerId="ADAL" clId="{37A0D694-38DA-4421-B5D3-DEDBFC2EC57C}" dt="2021-02-04T05:05:47.079" v="3393" actId="478"/>
        <pc:sldMkLst>
          <pc:docMk/>
          <pc:sldMk cId="2930953569" sldId="599"/>
        </pc:sldMkLst>
        <pc:spChg chg="add del mod">
          <ac:chgData name="Zhao Jin" userId="cd05a825-544c-438a-9ba1-08e63db50b47" providerId="ADAL" clId="{37A0D694-38DA-4421-B5D3-DEDBFC2EC57C}" dt="2021-02-04T05:03:51.544" v="3374" actId="478"/>
          <ac:spMkLst>
            <pc:docMk/>
            <pc:sldMk cId="2930953569" sldId="599"/>
            <ac:spMk id="3" creationId="{3E9D9044-BC32-432C-B8FE-F025054738CB}"/>
          </ac:spMkLst>
        </pc:spChg>
        <pc:spChg chg="mod">
          <ac:chgData name="Zhao Jin" userId="cd05a825-544c-438a-9ba1-08e63db50b47" providerId="ADAL" clId="{37A0D694-38DA-4421-B5D3-DEDBFC2EC57C}" dt="2021-02-04T05:04:31.896" v="3387" actId="26606"/>
          <ac:spMkLst>
            <pc:docMk/>
            <pc:sldMk cId="2930953569" sldId="599"/>
            <ac:spMk id="7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4T05:03:53.285" v="3376" actId="478"/>
          <ac:spMkLst>
            <pc:docMk/>
            <pc:sldMk cId="2930953569" sldId="599"/>
            <ac:spMk id="8" creationId="{3895F873-6CB7-4316-B798-EE54B3634728}"/>
          </ac:spMkLst>
        </pc:spChg>
        <pc:spChg chg="del">
          <ac:chgData name="Zhao Jin" userId="cd05a825-544c-438a-9ba1-08e63db50b47" providerId="ADAL" clId="{37A0D694-38DA-4421-B5D3-DEDBFC2EC57C}" dt="2021-02-04T05:03:55.125" v="3377" actId="478"/>
          <ac:spMkLst>
            <pc:docMk/>
            <pc:sldMk cId="2930953569" sldId="599"/>
            <ac:spMk id="11" creationId="{552429B4-BD20-4EAF-8B36-51498E5AACDA}"/>
          </ac:spMkLst>
        </pc:spChg>
        <pc:spChg chg="mod modVis">
          <ac:chgData name="Zhao Jin" userId="cd05a825-544c-438a-9ba1-08e63db50b47" providerId="ADAL" clId="{37A0D694-38DA-4421-B5D3-DEDBFC2EC57C}" dt="2021-02-04T05:04:31.896" v="3387" actId="26606"/>
          <ac:spMkLst>
            <pc:docMk/>
            <pc:sldMk cId="2930953569" sldId="599"/>
            <ac:spMk id="12" creationId="{00000000-0000-0000-0000-000000000000}"/>
          </ac:spMkLst>
        </pc:spChg>
        <pc:spChg chg="add del mod">
          <ac:chgData name="Zhao Jin" userId="cd05a825-544c-438a-9ba1-08e63db50b47" providerId="ADAL" clId="{37A0D694-38DA-4421-B5D3-DEDBFC2EC57C}" dt="2021-02-04T05:04:31.896" v="3387" actId="26606"/>
          <ac:spMkLst>
            <pc:docMk/>
            <pc:sldMk cId="2930953569" sldId="599"/>
            <ac:spMk id="71" creationId="{DE77B3E8-31F2-4F1F-ABE8-C6A0683B51CF}"/>
          </ac:spMkLst>
        </pc:spChg>
        <pc:spChg chg="add del mod">
          <ac:chgData name="Zhao Jin" userId="cd05a825-544c-438a-9ba1-08e63db50b47" providerId="ADAL" clId="{37A0D694-38DA-4421-B5D3-DEDBFC2EC57C}" dt="2021-02-04T05:04:31.896" v="3387" actId="26606"/>
          <ac:spMkLst>
            <pc:docMk/>
            <pc:sldMk cId="2930953569" sldId="599"/>
            <ac:spMk id="73" creationId="{21A3772B-FFD2-477C-980C-808FDE05940B}"/>
          </ac:spMkLst>
        </pc:spChg>
        <pc:spChg chg="add del mod">
          <ac:chgData name="Zhao Jin" userId="cd05a825-544c-438a-9ba1-08e63db50b47" providerId="ADAL" clId="{37A0D694-38DA-4421-B5D3-DEDBFC2EC57C}" dt="2021-02-04T05:04:31.896" v="3387" actId="26606"/>
          <ac:spMkLst>
            <pc:docMk/>
            <pc:sldMk cId="2930953569" sldId="599"/>
            <ac:spMk id="14338" creationId="{00000000-0000-0000-0000-000000000000}"/>
          </ac:spMkLst>
        </pc:spChg>
        <pc:picChg chg="del">
          <ac:chgData name="Zhao Jin" userId="cd05a825-544c-438a-9ba1-08e63db50b47" providerId="ADAL" clId="{37A0D694-38DA-4421-B5D3-DEDBFC2EC57C}" dt="2021-02-04T05:03:52.637" v="3375" actId="478"/>
          <ac:picMkLst>
            <pc:docMk/>
            <pc:sldMk cId="2930953569" sldId="599"/>
            <ac:picMk id="4" creationId="{EAFF9153-D379-4E7D-9B97-29843966A9B9}"/>
          </ac:picMkLst>
        </pc:picChg>
        <pc:picChg chg="add mod ord">
          <ac:chgData name="Zhao Jin" userId="cd05a825-544c-438a-9ba1-08e63db50b47" providerId="ADAL" clId="{37A0D694-38DA-4421-B5D3-DEDBFC2EC57C}" dt="2021-02-04T05:04:38.184" v="3388" actId="1076"/>
          <ac:picMkLst>
            <pc:docMk/>
            <pc:sldMk cId="2930953569" sldId="599"/>
            <ac:picMk id="6" creationId="{39011840-BE31-4880-9492-02AACF59B6E8}"/>
          </ac:picMkLst>
        </pc:picChg>
        <pc:picChg chg="add del mod">
          <ac:chgData name="Zhao Jin" userId="cd05a825-544c-438a-9ba1-08e63db50b47" providerId="ADAL" clId="{37A0D694-38DA-4421-B5D3-DEDBFC2EC57C}" dt="2021-02-04T05:05:47.079" v="3393" actId="478"/>
          <ac:picMkLst>
            <pc:docMk/>
            <pc:sldMk cId="2930953569" sldId="599"/>
            <ac:picMk id="14" creationId="{CCC34DEE-F320-477E-950C-634B3D89DB93}"/>
          </ac:picMkLst>
        </pc:picChg>
      </pc:sldChg>
      <pc:sldChg chg="addSp delSp modSp add mod ord delAnim modAnim">
        <pc:chgData name="Zhao Jin" userId="cd05a825-544c-438a-9ba1-08e63db50b47" providerId="ADAL" clId="{37A0D694-38DA-4421-B5D3-DEDBFC2EC57C}" dt="2021-02-08T02:02:28.200" v="4908" actId="20577"/>
        <pc:sldMkLst>
          <pc:docMk/>
          <pc:sldMk cId="880934081" sldId="600"/>
        </pc:sldMkLst>
        <pc:spChg chg="mod">
          <ac:chgData name="Zhao Jin" userId="cd05a825-544c-438a-9ba1-08e63db50b47" providerId="ADAL" clId="{37A0D694-38DA-4421-B5D3-DEDBFC2EC57C}" dt="2021-02-08T01:34:33.890" v="3755" actId="1035"/>
          <ac:spMkLst>
            <pc:docMk/>
            <pc:sldMk cId="880934081" sldId="600"/>
            <ac:spMk id="9" creationId="{0F0F7443-4DFE-415D-AD17-224F6273D040}"/>
          </ac:spMkLst>
        </pc:spChg>
        <pc:spChg chg="mod">
          <ac:chgData name="Zhao Jin" userId="cd05a825-544c-438a-9ba1-08e63db50b47" providerId="ADAL" clId="{37A0D694-38DA-4421-B5D3-DEDBFC2EC57C}" dt="2021-02-08T01:34:08.258" v="3735" actId="1036"/>
          <ac:spMkLst>
            <pc:docMk/>
            <pc:sldMk cId="880934081" sldId="600"/>
            <ac:spMk id="11" creationId="{773175F5-4C96-49AA-A94B-810AFD3DA55C}"/>
          </ac:spMkLst>
        </pc:spChg>
        <pc:spChg chg="mod">
          <ac:chgData name="Zhao Jin" userId="cd05a825-544c-438a-9ba1-08e63db50b47" providerId="ADAL" clId="{37A0D694-38DA-4421-B5D3-DEDBFC2EC57C}" dt="2021-02-08T01:35:29.791" v="3798" actId="20577"/>
          <ac:spMkLst>
            <pc:docMk/>
            <pc:sldMk cId="880934081" sldId="600"/>
            <ac:spMk id="13" creationId="{C38C91FA-2FD7-40E4-8FEF-DC652DE39BDD}"/>
          </ac:spMkLst>
        </pc:spChg>
        <pc:spChg chg="mod">
          <ac:chgData name="Zhao Jin" userId="cd05a825-544c-438a-9ba1-08e63db50b47" providerId="ADAL" clId="{37A0D694-38DA-4421-B5D3-DEDBFC2EC57C}" dt="2021-02-08T01:33:08.486" v="3704"/>
          <ac:spMkLst>
            <pc:docMk/>
            <pc:sldMk cId="880934081" sldId="600"/>
            <ac:spMk id="14" creationId="{D3FFFB67-7299-4469-9FBF-DBE5B89609F5}"/>
          </ac:spMkLst>
        </pc:spChg>
        <pc:spChg chg="mod">
          <ac:chgData name="Zhao Jin" userId="cd05a825-544c-438a-9ba1-08e63db50b47" providerId="ADAL" clId="{37A0D694-38DA-4421-B5D3-DEDBFC2EC57C}" dt="2021-02-08T01:33:08.486" v="3704"/>
          <ac:spMkLst>
            <pc:docMk/>
            <pc:sldMk cId="880934081" sldId="600"/>
            <ac:spMk id="15" creationId="{5E9C53D0-6BF9-4AC9-8E89-AA6B7DB8B050}"/>
          </ac:spMkLst>
        </pc:spChg>
        <pc:spChg chg="add del mod">
          <ac:chgData name="Zhao Jin" userId="cd05a825-544c-438a-9ba1-08e63db50b47" providerId="ADAL" clId="{37A0D694-38DA-4421-B5D3-DEDBFC2EC57C}" dt="2021-02-08T01:33:38.691" v="3707" actId="478"/>
          <ac:spMkLst>
            <pc:docMk/>
            <pc:sldMk cId="880934081" sldId="600"/>
            <ac:spMk id="19" creationId="{44122FE2-3D5D-4044-9C44-0C76782521C4}"/>
          </ac:spMkLst>
        </pc:spChg>
        <pc:spChg chg="add del mod">
          <ac:chgData name="Zhao Jin" userId="cd05a825-544c-438a-9ba1-08e63db50b47" providerId="ADAL" clId="{37A0D694-38DA-4421-B5D3-DEDBFC2EC57C}" dt="2021-02-08T01:33:40.143" v="3708" actId="478"/>
          <ac:spMkLst>
            <pc:docMk/>
            <pc:sldMk cId="880934081" sldId="600"/>
            <ac:spMk id="20" creationId="{7F92D9CB-8CE1-44AC-8870-079E82385FB1}"/>
          </ac:spMkLst>
        </pc:spChg>
        <pc:spChg chg="add mod">
          <ac:chgData name="Zhao Jin" userId="cd05a825-544c-438a-9ba1-08e63db50b47" providerId="ADAL" clId="{37A0D694-38DA-4421-B5D3-DEDBFC2EC57C}" dt="2021-02-08T01:34:59.699" v="3769" actId="6549"/>
          <ac:spMkLst>
            <pc:docMk/>
            <pc:sldMk cId="880934081" sldId="600"/>
            <ac:spMk id="25" creationId="{1EDBB76C-AEFD-4199-9BA3-F48B3D729ADF}"/>
          </ac:spMkLst>
        </pc:spChg>
        <pc:spChg chg="add mod">
          <ac:chgData name="Zhao Jin" userId="cd05a825-544c-438a-9ba1-08e63db50b47" providerId="ADAL" clId="{37A0D694-38DA-4421-B5D3-DEDBFC2EC57C}" dt="2021-02-08T01:38:12.109" v="3904" actId="20577"/>
          <ac:spMkLst>
            <pc:docMk/>
            <pc:sldMk cId="880934081" sldId="600"/>
            <ac:spMk id="26" creationId="{49077400-1D22-4B84-AD24-0D61D7942A66}"/>
          </ac:spMkLst>
        </pc:spChg>
        <pc:spChg chg="del">
          <ac:chgData name="Zhao Jin" userId="cd05a825-544c-438a-9ba1-08e63db50b47" providerId="ADAL" clId="{37A0D694-38DA-4421-B5D3-DEDBFC2EC57C}" dt="2021-02-08T01:33:06.769" v="3702" actId="478"/>
          <ac:spMkLst>
            <pc:docMk/>
            <pc:sldMk cId="880934081" sldId="600"/>
            <ac:spMk id="4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2:02:28.200" v="4908" actId="20577"/>
          <ac:spMkLst>
            <pc:docMk/>
            <pc:sldMk cId="880934081" sldId="600"/>
            <ac:spMk id="14338" creationId="{00000000-0000-0000-0000-000000000000}"/>
          </ac:spMkLst>
        </pc:spChg>
        <pc:grpChg chg="add mod">
          <ac:chgData name="Zhao Jin" userId="cd05a825-544c-438a-9ba1-08e63db50b47" providerId="ADAL" clId="{37A0D694-38DA-4421-B5D3-DEDBFC2EC57C}" dt="2021-02-08T01:35:18.638" v="3797" actId="14100"/>
          <ac:grpSpMkLst>
            <pc:docMk/>
            <pc:sldMk cId="880934081" sldId="600"/>
            <ac:grpSpMk id="8" creationId="{57A95DDB-3BBC-4F7D-BE33-CBF7B31BECFF}"/>
          </ac:grpSpMkLst>
        </pc:grpChg>
        <pc:picChg chg="del">
          <ac:chgData name="Zhao Jin" userId="cd05a825-544c-438a-9ba1-08e63db50b47" providerId="ADAL" clId="{37A0D694-38DA-4421-B5D3-DEDBFC2EC57C}" dt="2021-02-08T01:33:07.505" v="3703" actId="478"/>
          <ac:picMkLst>
            <pc:docMk/>
            <pc:sldMk cId="880934081" sldId="600"/>
            <ac:picMk id="2050" creationId="{05AE613C-318D-4BEE-A9E2-BA80E156FFE6}"/>
          </ac:picMkLst>
        </pc:picChg>
        <pc:cxnChg chg="mod">
          <ac:chgData name="Zhao Jin" userId="cd05a825-544c-438a-9ba1-08e63db50b47" providerId="ADAL" clId="{37A0D694-38DA-4421-B5D3-DEDBFC2EC57C}" dt="2021-02-08T01:34:33.890" v="3755" actId="1035"/>
          <ac:cxnSpMkLst>
            <pc:docMk/>
            <pc:sldMk cId="880934081" sldId="600"/>
            <ac:cxnSpMk id="10" creationId="{A67C22B8-A71F-429C-BF0F-E611871C2339}"/>
          </ac:cxnSpMkLst>
        </pc:cxnChg>
        <pc:cxnChg chg="mod">
          <ac:chgData name="Zhao Jin" userId="cd05a825-544c-438a-9ba1-08e63db50b47" providerId="ADAL" clId="{37A0D694-38DA-4421-B5D3-DEDBFC2EC57C}" dt="2021-02-08T01:34:33.890" v="3755" actId="1035"/>
          <ac:cxnSpMkLst>
            <pc:docMk/>
            <pc:sldMk cId="880934081" sldId="600"/>
            <ac:cxnSpMk id="16" creationId="{244202A2-F6E5-4EB1-8FE5-5C63F127FBD4}"/>
          </ac:cxnSpMkLst>
        </pc:cxnChg>
        <pc:cxnChg chg="mod">
          <ac:chgData name="Zhao Jin" userId="cd05a825-544c-438a-9ba1-08e63db50b47" providerId="ADAL" clId="{37A0D694-38DA-4421-B5D3-DEDBFC2EC57C}" dt="2021-02-08T01:34:33.890" v="3755" actId="1035"/>
          <ac:cxnSpMkLst>
            <pc:docMk/>
            <pc:sldMk cId="880934081" sldId="600"/>
            <ac:cxnSpMk id="17" creationId="{BDAF2274-9C3B-4346-A725-B8ADDE65C577}"/>
          </ac:cxnSpMkLst>
        </pc:cxnChg>
        <pc:cxnChg chg="mod">
          <ac:chgData name="Zhao Jin" userId="cd05a825-544c-438a-9ba1-08e63db50b47" providerId="ADAL" clId="{37A0D694-38DA-4421-B5D3-DEDBFC2EC57C}" dt="2021-02-08T01:34:33.890" v="3755" actId="1035"/>
          <ac:cxnSpMkLst>
            <pc:docMk/>
            <pc:sldMk cId="880934081" sldId="600"/>
            <ac:cxnSpMk id="18" creationId="{6912DF40-1EFB-4781-BC3C-831198FCD003}"/>
          </ac:cxnSpMkLst>
        </pc:cxnChg>
      </pc:sldChg>
      <pc:sldMasterChg chg="modSp modSldLayout">
        <pc:chgData name="Zhao Jin" userId="cd05a825-544c-438a-9ba1-08e63db50b47" providerId="ADAL" clId="{37A0D694-38DA-4421-B5D3-DEDBFC2EC57C}" dt="2021-02-03T06:56:12.527" v="36"/>
        <pc:sldMasterMkLst>
          <pc:docMk/>
          <pc:sldMasterMk cId="0" sldId="2147485087"/>
        </pc:sldMaster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asterMk cId="0" sldId="2147485087"/>
            <ac:spMk id="6" creationId="{00000000-0000-0000-0000-000000000000}"/>
          </ac:spMkLst>
        </pc:sp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88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88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89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89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0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0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1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1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2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2"/>
              <ac:spMk id="9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3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3"/>
              <ac:spMk id="5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4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4"/>
              <ac:spMk id="4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5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5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6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6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7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7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8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8"/>
              <ac:spMk id="6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CS1010 Programming Methodology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2/11/2021</a:t>
            </a:fld>
            <a:endParaRPr lang="en-US" dirty="0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CS1010 Programming  Methodology</a:t>
            </a:r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07448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2933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32740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7547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860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5853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24286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3468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11080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6646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3548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342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dirty="0"/>
              <a:t>Unit15 -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Unit15 -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Unit15 -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Unit15 -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Unit15 -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Unit15 -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Unit15 -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Unit15 -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Unit15 -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Unit15 -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Unit15 -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CS1010 (AY2012/3 Semester 1)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Unit15 -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913" y="4696884"/>
            <a:ext cx="2445774" cy="1263650"/>
          </a:xfrm>
          <a:prstGeom prst="rect">
            <a:avLst/>
          </a:prstGeom>
        </p:spPr>
      </p:pic>
      <p:sp>
        <p:nvSpPr>
          <p:cNvPr id="8" name="[TextBox 7]"/>
          <p:cNvSpPr txBox="1"/>
          <p:nvPr/>
        </p:nvSpPr>
        <p:spPr>
          <a:xfrm>
            <a:off x="3513667" y="2912533"/>
            <a:ext cx="2218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</a:rPr>
              <a:t>UNIT 15</a:t>
            </a:r>
          </a:p>
        </p:txBody>
      </p:sp>
      <p:sp>
        <p:nvSpPr>
          <p:cNvPr id="11" name="[TextBox 7]"/>
          <p:cNvSpPr txBox="1"/>
          <p:nvPr/>
        </p:nvSpPr>
        <p:spPr>
          <a:xfrm>
            <a:off x="1058333" y="3462867"/>
            <a:ext cx="71289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</a:rPr>
              <a:t>Array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822960" y="1245704"/>
            <a:ext cx="7543800" cy="11131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6600" kern="1200" spc="-50" baseline="0">
                <a:solidFill>
                  <a:srgbClr val="003399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-38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/>
              </a:rPr>
              <a:t>CS1010: </a:t>
            </a:r>
            <a:r>
              <a:rPr lang="en-US" sz="3600" spc="-38" dirty="0">
                <a:latin typeface="Arial"/>
              </a:rPr>
              <a:t>Programming Methodology</a:t>
            </a:r>
            <a:endParaRPr kumimoji="0" lang="en-SG" sz="7200" b="0" i="0" u="none" strike="noStrike" kern="1200" cap="none" spc="-50" normalizeH="0" baseline="0" noProof="0" dirty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Array and Pointer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Unit15 - </a:t>
            </a:r>
            <a:fld id="{F7EC234A-9094-4BB8-9EA4-75ECDA8A365B}" type="slidenum">
              <a:rPr lang="en-US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20" y="1219201"/>
            <a:ext cx="8127386" cy="665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GB" sz="2400" dirty="0"/>
              <a:t>Example: </a:t>
            </a:r>
            <a:r>
              <a:rPr lang="en-GB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GB" sz="24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400" b="1" dirty="0">
                <a:latin typeface="Courier New" pitchFamily="49" charset="0"/>
                <a:cs typeface="Courier New" pitchFamily="49" charset="0"/>
              </a:rPr>
              <a:t>a[</a:t>
            </a:r>
            <a:r>
              <a:rPr lang="en-GB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10</a:t>
            </a:r>
            <a:r>
              <a:rPr lang="en-GB" sz="2400" b="1" dirty="0">
                <a:latin typeface="Courier New" pitchFamily="49" charset="0"/>
                <a:cs typeface="Courier New" pitchFamily="49" charset="0"/>
              </a:rPr>
              <a:t>]</a:t>
            </a:r>
            <a:r>
              <a:rPr lang="en-GB" sz="2400" dirty="0"/>
              <a:t> </a:t>
            </a:r>
            <a:endParaRPr lang="en-US" sz="2000" dirty="0"/>
          </a:p>
        </p:txBody>
      </p:sp>
      <p:sp>
        <p:nvSpPr>
          <p:cNvPr id="13" name="HighlightTextShape201406241503265130"/>
          <p:cNvSpPr>
            <a:spLocks noChangeArrowheads="1"/>
          </p:cNvSpPr>
          <p:nvPr/>
        </p:nvSpPr>
        <p:spPr bwMode="auto">
          <a:xfrm>
            <a:off x="491320" y="2690448"/>
            <a:ext cx="8127386" cy="1213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GB" sz="2400" dirty="0"/>
              <a:t>When the array name </a:t>
            </a:r>
            <a:r>
              <a:rPr lang="en-GB" sz="24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GB" sz="2400" dirty="0"/>
              <a:t> appears in an expression, it </a:t>
            </a:r>
            <a:r>
              <a:rPr lang="en-GB" sz="2400" dirty="0">
                <a:solidFill>
                  <a:srgbClr val="0000FF"/>
                </a:solidFill>
              </a:rPr>
              <a:t>refers to the address of the first element </a:t>
            </a:r>
            <a:r>
              <a:rPr lang="en-GB" sz="2400" dirty="0"/>
              <a:t>(i.e. </a:t>
            </a:r>
            <a:r>
              <a:rPr lang="en-GB" sz="24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&amp;a[0]</a:t>
            </a:r>
            <a:r>
              <a:rPr lang="en-GB" sz="2400" dirty="0"/>
              <a:t>) of that array (a.k.a., Array Decay)</a:t>
            </a:r>
            <a:endParaRPr lang="en-US" sz="2000" dirty="0"/>
          </a:p>
        </p:txBody>
      </p:sp>
      <p:grpSp>
        <p:nvGrpSpPr>
          <p:cNvPr id="16" name="Group 15"/>
          <p:cNvGrpSpPr/>
          <p:nvPr/>
        </p:nvGrpSpPr>
        <p:grpSpPr>
          <a:xfrm>
            <a:off x="1567655" y="1805597"/>
            <a:ext cx="5413620" cy="629489"/>
            <a:chOff x="1482725" y="1914525"/>
            <a:chExt cx="5413620" cy="629489"/>
          </a:xfrm>
        </p:grpSpPr>
        <p:grpSp>
          <p:nvGrpSpPr>
            <p:cNvPr id="17" name="Group 35"/>
            <p:cNvGrpSpPr>
              <a:grpSpLocks/>
            </p:cNvGrpSpPr>
            <p:nvPr/>
          </p:nvGrpSpPr>
          <p:grpSpPr bwMode="auto">
            <a:xfrm>
              <a:off x="1495439" y="1914525"/>
              <a:ext cx="5400906" cy="307882"/>
              <a:chOff x="1494905" y="2069828"/>
              <a:chExt cx="5402075" cy="307766"/>
            </a:xfrm>
          </p:grpSpPr>
          <p:sp>
            <p:nvSpPr>
              <p:cNvPr id="29" name="TextBox 15"/>
              <p:cNvSpPr txBox="1">
                <a:spLocks noChangeArrowheads="1"/>
              </p:cNvSpPr>
              <p:nvPr/>
            </p:nvSpPr>
            <p:spPr bwMode="auto">
              <a:xfrm>
                <a:off x="1494905" y="2069828"/>
                <a:ext cx="489400" cy="3077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400"/>
                  <a:t>a[0]</a:t>
                </a:r>
                <a:endParaRPr lang="en-SG" sz="1400"/>
              </a:p>
            </p:txBody>
          </p:sp>
          <p:sp>
            <p:nvSpPr>
              <p:cNvPr id="30" name="TextBox 17"/>
              <p:cNvSpPr txBox="1">
                <a:spLocks noChangeArrowheads="1"/>
              </p:cNvSpPr>
              <p:nvPr/>
            </p:nvSpPr>
            <p:spPr bwMode="auto">
              <a:xfrm>
                <a:off x="2033675" y="2069828"/>
                <a:ext cx="489400" cy="3077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400"/>
                  <a:t>a[1]</a:t>
                </a:r>
                <a:endParaRPr lang="en-SG" sz="1400"/>
              </a:p>
            </p:txBody>
          </p:sp>
          <p:sp>
            <p:nvSpPr>
              <p:cNvPr id="31" name="TextBox 19"/>
              <p:cNvSpPr txBox="1">
                <a:spLocks noChangeArrowheads="1"/>
              </p:cNvSpPr>
              <p:nvPr/>
            </p:nvSpPr>
            <p:spPr bwMode="auto">
              <a:xfrm>
                <a:off x="2596001" y="2069828"/>
                <a:ext cx="489400" cy="3077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400"/>
                  <a:t>a[2]</a:t>
                </a:r>
                <a:endParaRPr lang="en-SG" sz="1400"/>
              </a:p>
            </p:txBody>
          </p:sp>
          <p:sp>
            <p:nvSpPr>
              <p:cNvPr id="32" name="TextBox 21"/>
              <p:cNvSpPr txBox="1">
                <a:spLocks noChangeArrowheads="1"/>
              </p:cNvSpPr>
              <p:nvPr/>
            </p:nvSpPr>
            <p:spPr bwMode="auto">
              <a:xfrm>
                <a:off x="3134771" y="2069828"/>
                <a:ext cx="489400" cy="3077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400" dirty="0"/>
                  <a:t>a[3]</a:t>
                </a:r>
                <a:endParaRPr lang="en-SG" sz="1400" dirty="0"/>
              </a:p>
            </p:txBody>
          </p:sp>
          <p:sp>
            <p:nvSpPr>
              <p:cNvPr id="33" name="TextBox 23"/>
              <p:cNvSpPr txBox="1">
                <a:spLocks noChangeArrowheads="1"/>
              </p:cNvSpPr>
              <p:nvPr/>
            </p:nvSpPr>
            <p:spPr bwMode="auto">
              <a:xfrm>
                <a:off x="3693288" y="2069828"/>
                <a:ext cx="489400" cy="3077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400"/>
                  <a:t>a[4]</a:t>
                </a:r>
                <a:endParaRPr lang="en-SG" sz="1400"/>
              </a:p>
            </p:txBody>
          </p:sp>
          <p:sp>
            <p:nvSpPr>
              <p:cNvPr id="34" name="TextBox 25"/>
              <p:cNvSpPr txBox="1">
                <a:spLocks noChangeArrowheads="1"/>
              </p:cNvSpPr>
              <p:nvPr/>
            </p:nvSpPr>
            <p:spPr bwMode="auto">
              <a:xfrm>
                <a:off x="4232058" y="2069828"/>
                <a:ext cx="489400" cy="3077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400"/>
                  <a:t>a[5]</a:t>
                </a:r>
                <a:endParaRPr lang="en-SG" sz="1400"/>
              </a:p>
            </p:txBody>
          </p:sp>
          <p:sp>
            <p:nvSpPr>
              <p:cNvPr id="35" name="TextBox 34"/>
              <p:cNvSpPr txBox="1">
                <a:spLocks noChangeArrowheads="1"/>
              </p:cNvSpPr>
              <p:nvPr/>
            </p:nvSpPr>
            <p:spPr bwMode="auto">
              <a:xfrm>
                <a:off x="4771524" y="2069828"/>
                <a:ext cx="489400" cy="3077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400"/>
                  <a:t>a[6]</a:t>
                </a:r>
                <a:endParaRPr lang="en-SG" sz="1400"/>
              </a:p>
            </p:txBody>
          </p:sp>
          <p:sp>
            <p:nvSpPr>
              <p:cNvPr id="36" name="TextBox 35"/>
              <p:cNvSpPr txBox="1">
                <a:spLocks noChangeArrowheads="1"/>
              </p:cNvSpPr>
              <p:nvPr/>
            </p:nvSpPr>
            <p:spPr bwMode="auto">
              <a:xfrm>
                <a:off x="5310294" y="2069828"/>
                <a:ext cx="489400" cy="3077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400" dirty="0"/>
                  <a:t>a[7]</a:t>
                </a:r>
                <a:endParaRPr lang="en-SG" sz="1400" dirty="0"/>
              </a:p>
            </p:txBody>
          </p:sp>
          <p:sp>
            <p:nvSpPr>
              <p:cNvPr id="37" name="TextBox 36"/>
              <p:cNvSpPr txBox="1">
                <a:spLocks noChangeArrowheads="1"/>
              </p:cNvSpPr>
              <p:nvPr/>
            </p:nvSpPr>
            <p:spPr bwMode="auto">
              <a:xfrm>
                <a:off x="5868810" y="2069828"/>
                <a:ext cx="489400" cy="3077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400"/>
                  <a:t>a[8]</a:t>
                </a:r>
                <a:endParaRPr lang="en-SG" sz="1400"/>
              </a:p>
            </p:txBody>
          </p:sp>
          <p:sp>
            <p:nvSpPr>
              <p:cNvPr id="38" name="TextBox 37"/>
              <p:cNvSpPr txBox="1">
                <a:spLocks noChangeArrowheads="1"/>
              </p:cNvSpPr>
              <p:nvPr/>
            </p:nvSpPr>
            <p:spPr bwMode="auto">
              <a:xfrm>
                <a:off x="6407580" y="2069828"/>
                <a:ext cx="489400" cy="3077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400"/>
                  <a:t>a[9]</a:t>
                </a:r>
                <a:endParaRPr lang="en-SG" sz="1400"/>
              </a:p>
            </p:txBody>
          </p:sp>
        </p:grpSp>
        <p:grpSp>
          <p:nvGrpSpPr>
            <p:cNvPr id="18" name="Group 17"/>
            <p:cNvGrpSpPr/>
            <p:nvPr/>
          </p:nvGrpSpPr>
          <p:grpSpPr>
            <a:xfrm>
              <a:off x="1482725" y="2200997"/>
              <a:ext cx="5390669" cy="343017"/>
              <a:chOff x="1482725" y="2200997"/>
              <a:chExt cx="5390669" cy="343017"/>
            </a:xfrm>
          </p:grpSpPr>
          <p:sp>
            <p:nvSpPr>
              <p:cNvPr id="19" name="Rectangle 6"/>
              <p:cNvSpPr>
                <a:spLocks noChangeArrowheads="1"/>
              </p:cNvSpPr>
              <p:nvPr/>
            </p:nvSpPr>
            <p:spPr bwMode="auto">
              <a:xfrm>
                <a:off x="1482725" y="2200997"/>
                <a:ext cx="537097" cy="343017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20" name="Rectangle 16"/>
              <p:cNvSpPr>
                <a:spLocks noChangeArrowheads="1"/>
              </p:cNvSpPr>
              <p:nvPr/>
            </p:nvSpPr>
            <p:spPr bwMode="auto">
              <a:xfrm>
                <a:off x="2022532" y="2200997"/>
                <a:ext cx="537097" cy="343017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21" name="Rectangle 18"/>
              <p:cNvSpPr>
                <a:spLocks noChangeArrowheads="1"/>
              </p:cNvSpPr>
              <p:nvPr/>
            </p:nvSpPr>
            <p:spPr bwMode="auto">
              <a:xfrm>
                <a:off x="2563035" y="2200997"/>
                <a:ext cx="537097" cy="343017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22" name="Rectangle 20"/>
              <p:cNvSpPr>
                <a:spLocks noChangeArrowheads="1"/>
              </p:cNvSpPr>
              <p:nvPr/>
            </p:nvSpPr>
            <p:spPr bwMode="auto">
              <a:xfrm>
                <a:off x="3102841" y="2200997"/>
                <a:ext cx="537097" cy="343017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23" name="Rectangle 22"/>
              <p:cNvSpPr>
                <a:spLocks noChangeArrowheads="1"/>
              </p:cNvSpPr>
              <p:nvPr/>
            </p:nvSpPr>
            <p:spPr bwMode="auto">
              <a:xfrm>
                <a:off x="3639535" y="2200997"/>
                <a:ext cx="537097" cy="343017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24" name="Rectangle 6"/>
              <p:cNvSpPr>
                <a:spLocks noChangeArrowheads="1"/>
              </p:cNvSpPr>
              <p:nvPr/>
            </p:nvSpPr>
            <p:spPr bwMode="auto">
              <a:xfrm>
                <a:off x="4179487" y="2200997"/>
                <a:ext cx="537097" cy="343017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25" name="Rectangle 16"/>
              <p:cNvSpPr>
                <a:spLocks noChangeArrowheads="1"/>
              </p:cNvSpPr>
              <p:nvPr/>
            </p:nvSpPr>
            <p:spPr bwMode="auto">
              <a:xfrm>
                <a:off x="4719293" y="2200997"/>
                <a:ext cx="537097" cy="343017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26" name="Rectangle 18"/>
              <p:cNvSpPr>
                <a:spLocks noChangeArrowheads="1"/>
              </p:cNvSpPr>
              <p:nvPr/>
            </p:nvSpPr>
            <p:spPr bwMode="auto">
              <a:xfrm>
                <a:off x="5259796" y="2200997"/>
                <a:ext cx="537097" cy="343017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27" name="Rectangle 20"/>
              <p:cNvSpPr>
                <a:spLocks noChangeArrowheads="1"/>
              </p:cNvSpPr>
              <p:nvPr/>
            </p:nvSpPr>
            <p:spPr bwMode="auto">
              <a:xfrm>
                <a:off x="5799603" y="2200997"/>
                <a:ext cx="537097" cy="343017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28" name="Rectangle 22"/>
              <p:cNvSpPr>
                <a:spLocks noChangeArrowheads="1"/>
              </p:cNvSpPr>
              <p:nvPr/>
            </p:nvSpPr>
            <p:spPr bwMode="auto">
              <a:xfrm>
                <a:off x="6336297" y="2200997"/>
                <a:ext cx="537097" cy="343017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SG"/>
              </a:p>
            </p:txBody>
          </p:sp>
        </p:grpSp>
      </p:grpSp>
      <p:sp>
        <p:nvSpPr>
          <p:cNvPr id="39" name="TextBox 38"/>
          <p:cNvSpPr txBox="1"/>
          <p:nvPr/>
        </p:nvSpPr>
        <p:spPr>
          <a:xfrm>
            <a:off x="305258" y="4057548"/>
            <a:ext cx="5178636" cy="1323439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tabLst>
                <a:tab pos="347663" algn="l"/>
                <a:tab pos="682625" algn="l"/>
                <a:tab pos="1030288" algn="l"/>
              </a:tabLst>
              <a:defRPr/>
            </a:pP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a[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];</a:t>
            </a:r>
          </a:p>
          <a:p>
            <a:pPr eaLnBrk="1" hangingPunct="1">
              <a:tabLst>
                <a:tab pos="347663" algn="l"/>
                <a:tab pos="682625" algn="l"/>
                <a:tab pos="1030288" algn="l"/>
              </a:tabLst>
              <a:defRPr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cs1010_println_long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((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)a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eaLnBrk="1" hangingPunct="1">
              <a:tabLst>
                <a:tab pos="347663" algn="l"/>
                <a:tab pos="682625" algn="l"/>
                <a:tab pos="1030288" algn="l"/>
              </a:tabLst>
              <a:defRPr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cs1010_println_long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((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)a[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]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eaLnBrk="1" hangingPunct="1">
              <a:tabLst>
                <a:tab pos="347663" algn="l"/>
                <a:tab pos="682625" algn="l"/>
                <a:tab pos="1030288" algn="l"/>
              </a:tabLst>
              <a:defRPr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cs1010_println_long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((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)a[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]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648450" y="4057548"/>
            <a:ext cx="1762179" cy="1015663"/>
          </a:xfrm>
          <a:prstGeom prst="rect">
            <a:avLst/>
          </a:prstGeom>
          <a:solidFill>
            <a:srgbClr val="99FFCC"/>
          </a:solidFill>
          <a:ln w="952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tabLst>
                <a:tab pos="347663" algn="l"/>
                <a:tab pos="682625" algn="l"/>
                <a:tab pos="1030288" algn="l"/>
              </a:tabLst>
              <a:defRPr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ffbff724</a:t>
            </a:r>
          </a:p>
          <a:p>
            <a:pPr eaLnBrk="1" hangingPunct="1">
              <a:tabLst>
                <a:tab pos="347663" algn="l"/>
                <a:tab pos="682625" algn="l"/>
                <a:tab pos="1030288" algn="l"/>
              </a:tabLst>
              <a:defRPr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ffbff724</a:t>
            </a:r>
          </a:p>
          <a:p>
            <a:pPr eaLnBrk="1" hangingPunct="1">
              <a:tabLst>
                <a:tab pos="347663" algn="l"/>
                <a:tab pos="682625" algn="l"/>
                <a:tab pos="1030288" algn="l"/>
              </a:tabLst>
              <a:defRPr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ffbff732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7061064" y="3770056"/>
            <a:ext cx="1928226" cy="1200329"/>
            <a:chOff x="6958324" y="3985810"/>
            <a:chExt cx="1928226" cy="1200329"/>
          </a:xfrm>
        </p:grpSpPr>
        <p:cxnSp>
          <p:nvCxnSpPr>
            <p:cNvPr id="3" name="Straight Arrow Connector 2"/>
            <p:cNvCxnSpPr/>
            <p:nvPr/>
          </p:nvCxnSpPr>
          <p:spPr>
            <a:xfrm flipH="1" flipV="1">
              <a:off x="6958324" y="4448908"/>
              <a:ext cx="603061" cy="145866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/>
            <p:nvPr/>
          </p:nvCxnSpPr>
          <p:spPr>
            <a:xfrm flipH="1">
              <a:off x="6981276" y="4594774"/>
              <a:ext cx="580109" cy="152400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TextBox 42"/>
            <p:cNvSpPr txBox="1"/>
            <p:nvPr/>
          </p:nvSpPr>
          <p:spPr>
            <a:xfrm>
              <a:off x="7561385" y="3985810"/>
              <a:ext cx="132516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>
                  <a:solidFill>
                    <a:srgbClr val="C00000"/>
                  </a:solidFill>
                </a:rPr>
                <a:t>These 2 outputs will always be the same.</a:t>
              </a:r>
              <a:endParaRPr lang="en-SG" dirty="0">
                <a:solidFill>
                  <a:srgbClr val="C00000"/>
                </a:solidFill>
              </a:endParaRPr>
            </a:p>
          </p:txBody>
        </p:sp>
      </p:grpSp>
      <p:sp>
        <p:nvSpPr>
          <p:cNvPr id="44" name="[Date Placeholder 3]">
            <a:extLst>
              <a:ext uri="{FF2B5EF4-FFF2-40B4-BE49-F238E27FC236}">
                <a16:creationId xmlns:a16="http://schemas.microsoft.com/office/drawing/2014/main" id="{43EB6E84-E421-484C-90E0-317CA1BFEA0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</p:spTree>
    <p:extLst>
      <p:ext uri="{BB962C8B-B14F-4D97-AF65-F5344CB8AC3E}">
        <p14:creationId xmlns:p14="http://schemas.microsoft.com/office/powerpoint/2010/main" val="350358203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dirty="0">
                <a:solidFill>
                  <a:srgbClr val="0000FF"/>
                </a:solidFill>
              </a:rPr>
              <a:t>Function Definition / Call with Array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Unit15 - </a:t>
            </a:r>
            <a:fld id="{F7EC234A-9094-4BB8-9EA4-75ECDA8A365B}" type="slidenum">
              <a:rPr lang="en-US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43721" y="1281410"/>
            <a:ext cx="6065838" cy="3416320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pPr eaLnBrk="1" hangingPunct="1">
              <a:defRPr/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main(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eaLnBrk="1" hangingPunct="1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foo[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4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= {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44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9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17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eaLnBrk="1" hangingPunct="1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doubleArray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(foo,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4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eaLnBrk="1" hangingPunct="1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1" hangingPunct="1">
              <a:defRPr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endParaRPr lang="en-US" b="1" dirty="0">
              <a:solidFill>
                <a:srgbClr val="8000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doubleArray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00FF"/>
                </a:solidFill>
                <a:highlight>
                  <a:srgbClr val="FFFF00"/>
                </a:highlight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b="1" dirty="0">
                <a:solidFill>
                  <a:srgbClr val="000000"/>
                </a:solidFill>
                <a:highlight>
                  <a:srgbClr val="FFFF00"/>
                </a:highlight>
                <a:latin typeface="Courier New" pitchFamily="49" charset="0"/>
                <a:cs typeface="Courier New" pitchFamily="49" charset="0"/>
              </a:rPr>
              <a:t> list[]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0000FF"/>
                </a:solidFill>
                <a:highlight>
                  <a:srgbClr val="FFFF00"/>
                </a:highlight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b="1" dirty="0">
                <a:solidFill>
                  <a:srgbClr val="000000"/>
                </a:solidFill>
                <a:highlight>
                  <a:srgbClr val="FFFF00"/>
                </a:highlight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highlight>
                  <a:srgbClr val="FFFF00"/>
                </a:highlight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eaLnBrk="1" hangingPunct="1">
              <a:defRPr/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   for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++){</a:t>
            </a:r>
          </a:p>
          <a:p>
            <a:pPr eaLnBrk="1" hangingPunct="1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list[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*=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1" hangingPunct="1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eaLnBrk="1" hangingPunct="1">
              <a:defRPr/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grpSp>
        <p:nvGrpSpPr>
          <p:cNvPr id="9" name="Group 51">
            <a:extLst>
              <a:ext uri="{FF2B5EF4-FFF2-40B4-BE49-F238E27FC236}">
                <a16:creationId xmlns:a16="http://schemas.microsoft.com/office/drawing/2014/main" id="{0505F6B1-3520-4D00-AC15-E8F39F302EDE}"/>
              </a:ext>
            </a:extLst>
          </p:cNvPr>
          <p:cNvGrpSpPr>
            <a:grpSpLocks/>
          </p:cNvGrpSpPr>
          <p:nvPr/>
        </p:nvGrpSpPr>
        <p:grpSpPr bwMode="auto">
          <a:xfrm>
            <a:off x="643721" y="4697730"/>
            <a:ext cx="8101012" cy="1249362"/>
            <a:chOff x="373063" y="4186238"/>
            <a:chExt cx="8101012" cy="1249362"/>
          </a:xfrm>
        </p:grpSpPr>
        <p:cxnSp>
          <p:nvCxnSpPr>
            <p:cNvPr id="15" name="Straight Connector 37">
              <a:extLst>
                <a:ext uri="{FF2B5EF4-FFF2-40B4-BE49-F238E27FC236}">
                  <a16:creationId xmlns:a16="http://schemas.microsoft.com/office/drawing/2014/main" id="{108C93AB-E15B-4C52-BE7A-3C2F68F40E7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73063" y="5435600"/>
              <a:ext cx="8101012" cy="0"/>
            </a:xfrm>
            <a:prstGeom prst="line">
              <a:avLst/>
            </a:prstGeom>
            <a:noFill/>
            <a:ln w="19050" cap="sq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16" name="Group 50">
              <a:extLst>
                <a:ext uri="{FF2B5EF4-FFF2-40B4-BE49-F238E27FC236}">
                  <a16:creationId xmlns:a16="http://schemas.microsoft.com/office/drawing/2014/main" id="{69104579-07AA-42DD-95FC-A742F9AE607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6250" y="4186238"/>
              <a:ext cx="7116763" cy="969962"/>
              <a:chOff x="476250" y="4186238"/>
              <a:chExt cx="7116763" cy="969962"/>
            </a:xfrm>
          </p:grpSpPr>
          <p:grpSp>
            <p:nvGrpSpPr>
              <p:cNvPr id="17" name="Group 81">
                <a:extLst>
                  <a:ext uri="{FF2B5EF4-FFF2-40B4-BE49-F238E27FC236}">
                    <a16:creationId xmlns:a16="http://schemas.microsoft.com/office/drawing/2014/main" id="{D69B7199-F08E-4372-9973-65D001685B0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884488" y="4502150"/>
                <a:ext cx="4708525" cy="654050"/>
                <a:chOff x="2305318" y="4630579"/>
                <a:chExt cx="4707567" cy="654191"/>
              </a:xfrm>
            </p:grpSpPr>
            <p:sp>
              <p:nvSpPr>
                <p:cNvPr id="19" name="TextBox 10">
                  <a:extLst>
                    <a:ext uri="{FF2B5EF4-FFF2-40B4-BE49-F238E27FC236}">
                      <a16:creationId xmlns:a16="http://schemas.microsoft.com/office/drawing/2014/main" id="{B7658147-2434-4D7D-97CA-B88E979AA3D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305318" y="4630579"/>
                  <a:ext cx="669701" cy="3077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/>
                  <a:r>
                    <a:rPr lang="en-US" sz="1400"/>
                    <a:t>foo[0]</a:t>
                  </a:r>
                  <a:endParaRPr lang="en-SG" sz="1400"/>
                </a:p>
              </p:txBody>
            </p:sp>
            <p:sp>
              <p:nvSpPr>
                <p:cNvPr id="20" name="TextBox 11">
                  <a:extLst>
                    <a:ext uri="{FF2B5EF4-FFF2-40B4-BE49-F238E27FC236}">
                      <a16:creationId xmlns:a16="http://schemas.microsoft.com/office/drawing/2014/main" id="{651D1076-0A21-492D-99AA-EFE29ECACE2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846231" y="4630579"/>
                  <a:ext cx="631065" cy="3077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/>
                  <a:r>
                    <a:rPr lang="en-US" sz="1400"/>
                    <a:t>foo[1]</a:t>
                  </a:r>
                  <a:endParaRPr lang="en-SG" sz="1400"/>
                </a:p>
              </p:txBody>
            </p:sp>
            <p:sp>
              <p:nvSpPr>
                <p:cNvPr id="21" name="TextBox 19">
                  <a:extLst>
                    <a:ext uri="{FF2B5EF4-FFF2-40B4-BE49-F238E27FC236}">
                      <a16:creationId xmlns:a16="http://schemas.microsoft.com/office/drawing/2014/main" id="{49C8D063-9EB9-4E7B-9479-1035D1B9388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430980" y="4630579"/>
                  <a:ext cx="489400" cy="30776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/>
                  <a:endParaRPr lang="en-SG" sz="1400"/>
                </a:p>
              </p:txBody>
            </p:sp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C3A82632-6702-4C9C-9D5A-8A546E5F8D7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969750" y="4630579"/>
                  <a:ext cx="489400" cy="30776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/>
                  <a:endParaRPr lang="en-SG" sz="1400"/>
                </a:p>
              </p:txBody>
            </p:sp>
            <p:sp>
              <p:nvSpPr>
                <p:cNvPr id="23" name="TextBox 23">
                  <a:extLst>
                    <a:ext uri="{FF2B5EF4-FFF2-40B4-BE49-F238E27FC236}">
                      <a16:creationId xmlns:a16="http://schemas.microsoft.com/office/drawing/2014/main" id="{BFF581A2-3063-420A-AC3A-D22E698AF88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476751" y="4630579"/>
                  <a:ext cx="489400" cy="30776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/>
                  <a:endParaRPr lang="en-SG" sz="1400"/>
                </a:p>
              </p:txBody>
            </p:sp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A61983A8-ECE0-4326-B1D6-DB9BE5689B1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964006" y="4630579"/>
                  <a:ext cx="489400" cy="30776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/>
                  <a:endParaRPr lang="en-SG" sz="1400"/>
                </a:p>
              </p:txBody>
            </p:sp>
            <p:sp>
              <p:nvSpPr>
                <p:cNvPr id="25" name="TextBox 34">
                  <a:extLst>
                    <a:ext uri="{FF2B5EF4-FFF2-40B4-BE49-F238E27FC236}">
                      <a16:creationId xmlns:a16="http://schemas.microsoft.com/office/drawing/2014/main" id="{A3D0E130-3906-42AD-A78F-2E05CBB9A70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503472" y="4630579"/>
                  <a:ext cx="489400" cy="30776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/>
                  <a:endParaRPr lang="en-SG" sz="1400"/>
                </a:p>
              </p:txBody>
            </p:sp>
            <p:sp>
              <p:nvSpPr>
                <p:cNvPr id="27" name="TextBox 36">
                  <a:extLst>
                    <a:ext uri="{FF2B5EF4-FFF2-40B4-BE49-F238E27FC236}">
                      <a16:creationId xmlns:a16="http://schemas.microsoft.com/office/drawing/2014/main" id="{93F62197-54D5-40BB-96E7-7439B16AE72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523485" y="4630579"/>
                  <a:ext cx="489400" cy="30776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/>
                  <a:endParaRPr lang="en-SG" sz="1400"/>
                </a:p>
              </p:txBody>
            </p:sp>
            <p:sp>
              <p:nvSpPr>
                <p:cNvPr id="29" name="TextBox 20">
                  <a:extLst>
                    <a:ext uri="{FF2B5EF4-FFF2-40B4-BE49-F238E27FC236}">
                      <a16:creationId xmlns:a16="http://schemas.microsoft.com/office/drawing/2014/main" id="{D1216F97-8260-4931-9C7A-358BDF06159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421228" y="4915438"/>
                  <a:ext cx="502276" cy="369332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/>
                  <a:r>
                    <a:rPr lang="en-US"/>
                    <a:t>44</a:t>
                  </a:r>
                  <a:endParaRPr lang="en-SG"/>
                </a:p>
              </p:txBody>
            </p:sp>
            <p:sp>
              <p:nvSpPr>
                <p:cNvPr id="30" name="TextBox 21">
                  <a:extLst>
                    <a:ext uri="{FF2B5EF4-FFF2-40B4-BE49-F238E27FC236}">
                      <a16:creationId xmlns:a16="http://schemas.microsoft.com/office/drawing/2014/main" id="{1820F807-75B6-419B-8867-41EB4AFD20D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934237" y="4915438"/>
                  <a:ext cx="502276" cy="369332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/>
                  <a:r>
                    <a:rPr lang="en-US"/>
                    <a:t>9</a:t>
                  </a:r>
                  <a:endParaRPr lang="en-SG"/>
                </a:p>
              </p:txBody>
            </p:sp>
            <p:sp>
              <p:nvSpPr>
                <p:cNvPr id="31" name="TextBox 22">
                  <a:extLst>
                    <a:ext uri="{FF2B5EF4-FFF2-40B4-BE49-F238E27FC236}">
                      <a16:creationId xmlns:a16="http://schemas.microsoft.com/office/drawing/2014/main" id="{A7837753-E0EB-4FC8-94FC-AD5A60B9573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447245" y="4915438"/>
                  <a:ext cx="502276" cy="369332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/>
                  <a:r>
                    <a:rPr lang="en-US"/>
                    <a:t>17</a:t>
                  </a:r>
                  <a:endParaRPr lang="en-SG"/>
                </a:p>
              </p:txBody>
            </p:sp>
            <p:sp>
              <p:nvSpPr>
                <p:cNvPr id="32" name="TextBox 23">
                  <a:extLst>
                    <a:ext uri="{FF2B5EF4-FFF2-40B4-BE49-F238E27FC236}">
                      <a16:creationId xmlns:a16="http://schemas.microsoft.com/office/drawing/2014/main" id="{03619C47-9956-4E7D-9487-35830BD6082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962401" y="4915438"/>
                  <a:ext cx="502276" cy="369332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/>
                  <a:r>
                    <a:rPr lang="en-US"/>
                    <a:t>1</a:t>
                  </a:r>
                  <a:endParaRPr lang="en-SG"/>
                </a:p>
              </p:txBody>
            </p:sp>
          </p:grpSp>
          <p:sp>
            <p:nvSpPr>
              <p:cNvPr id="18" name="TextBox 28">
                <a:extLst>
                  <a:ext uri="{FF2B5EF4-FFF2-40B4-BE49-F238E27FC236}">
                    <a16:creationId xmlns:a16="http://schemas.microsoft.com/office/drawing/2014/main" id="{54DCC539-9271-4E7C-A082-841C1702FC6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6250" y="4186238"/>
                <a:ext cx="1287463" cy="3683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dirty="0"/>
                  <a:t>In main():</a:t>
                </a:r>
                <a:endParaRPr lang="en-SG" dirty="0"/>
              </a:p>
            </p:txBody>
          </p:sp>
        </p:grpSp>
      </p:grpSp>
      <p:grpSp>
        <p:nvGrpSpPr>
          <p:cNvPr id="37" name="Group 52">
            <a:extLst>
              <a:ext uri="{FF2B5EF4-FFF2-40B4-BE49-F238E27FC236}">
                <a16:creationId xmlns:a16="http://schemas.microsoft.com/office/drawing/2014/main" id="{0EBBAA66-5BA5-4320-A4BD-5629D9DF9131}"/>
              </a:ext>
            </a:extLst>
          </p:cNvPr>
          <p:cNvGrpSpPr>
            <a:grpSpLocks/>
          </p:cNvGrpSpPr>
          <p:nvPr/>
        </p:nvGrpSpPr>
        <p:grpSpPr bwMode="auto">
          <a:xfrm>
            <a:off x="656421" y="5667692"/>
            <a:ext cx="4349750" cy="1004710"/>
            <a:chOff x="385763" y="5156200"/>
            <a:chExt cx="4349750" cy="1004710"/>
          </a:xfrm>
        </p:grpSpPr>
        <p:sp>
          <p:nvSpPr>
            <p:cNvPr id="38" name="TextBox 29">
              <a:extLst>
                <a:ext uri="{FF2B5EF4-FFF2-40B4-BE49-F238E27FC236}">
                  <a16:creationId xmlns:a16="http://schemas.microsoft.com/office/drawing/2014/main" id="{3EC4CF0B-4148-43F3-A866-11ADAF6ED1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5763" y="5497513"/>
              <a:ext cx="195466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dirty="0"/>
                <a:t>In </a:t>
              </a:r>
              <a:r>
                <a:rPr lang="en-US" dirty="0" err="1"/>
                <a:t>doubleArray</a:t>
              </a:r>
              <a:r>
                <a:rPr lang="en-US" dirty="0"/>
                <a:t>():</a:t>
              </a:r>
              <a:endParaRPr lang="en-SG" dirty="0"/>
            </a:p>
          </p:txBody>
        </p:sp>
        <p:grpSp>
          <p:nvGrpSpPr>
            <p:cNvPr id="39" name="Group 92">
              <a:extLst>
                <a:ext uri="{FF2B5EF4-FFF2-40B4-BE49-F238E27FC236}">
                  <a16:creationId xmlns:a16="http://schemas.microsoft.com/office/drawing/2014/main" id="{67DC3D40-15F7-4EBD-B099-1836A05534A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12975" y="5489575"/>
              <a:ext cx="692150" cy="652463"/>
              <a:chOff x="1207276" y="4357974"/>
              <a:chExt cx="691922" cy="652401"/>
            </a:xfrm>
          </p:grpSpPr>
          <p:sp>
            <p:nvSpPr>
              <p:cNvPr id="47" name="TextBox 31">
                <a:extLst>
                  <a:ext uri="{FF2B5EF4-FFF2-40B4-BE49-F238E27FC236}">
                    <a16:creationId xmlns:a16="http://schemas.microsoft.com/office/drawing/2014/main" id="{E361DF53-E7B7-4943-BCDD-021EF39AD24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07276" y="4357974"/>
                <a:ext cx="489400" cy="3077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400" dirty="0"/>
                  <a:t>list</a:t>
                </a:r>
                <a:endParaRPr lang="en-SG" sz="1400" dirty="0"/>
              </a:p>
            </p:txBody>
          </p:sp>
          <p:sp>
            <p:nvSpPr>
              <p:cNvPr id="48" name="Rectangle 6">
                <a:extLst>
                  <a:ext uri="{FF2B5EF4-FFF2-40B4-BE49-F238E27FC236}">
                    <a16:creationId xmlns:a16="http://schemas.microsoft.com/office/drawing/2014/main" id="{6493243D-6763-4911-84E8-0FE5DDF42A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61213" y="4667508"/>
                <a:ext cx="537985" cy="342867"/>
              </a:xfrm>
              <a:prstGeom prst="rect">
                <a:avLst/>
              </a:prstGeom>
              <a:solidFill>
                <a:srgbClr val="9F9FFF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>
                  <a:defRPr/>
                </a:pPr>
                <a:endParaRPr lang="en-SG"/>
              </a:p>
            </p:txBody>
          </p:sp>
        </p:grpSp>
        <p:cxnSp>
          <p:nvCxnSpPr>
            <p:cNvPr id="40" name="Straight Arrow Connector 33">
              <a:extLst>
                <a:ext uri="{FF2B5EF4-FFF2-40B4-BE49-F238E27FC236}">
                  <a16:creationId xmlns:a16="http://schemas.microsoft.com/office/drawing/2014/main" id="{1D9BC436-B10A-4D01-8BC3-780896F851D5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 flipH="1" flipV="1">
              <a:off x="2542382" y="5279231"/>
              <a:ext cx="831850" cy="585787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41" name="Group 34">
              <a:extLst>
                <a:ext uri="{FF2B5EF4-FFF2-40B4-BE49-F238E27FC236}">
                  <a16:creationId xmlns:a16="http://schemas.microsoft.com/office/drawing/2014/main" id="{C4235436-B427-4DEB-8FE5-E31228E03A6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40075" y="5506859"/>
              <a:ext cx="669925" cy="654051"/>
              <a:chOff x="3307723" y="5970303"/>
              <a:chExt cx="669701" cy="654192"/>
            </a:xfrm>
          </p:grpSpPr>
          <p:sp>
            <p:nvSpPr>
              <p:cNvPr id="45" name="TextBox 35">
                <a:extLst>
                  <a:ext uri="{FF2B5EF4-FFF2-40B4-BE49-F238E27FC236}">
                    <a16:creationId xmlns:a16="http://schemas.microsoft.com/office/drawing/2014/main" id="{41D479DC-95D0-4D12-8B59-31FE63F19C5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07723" y="5970303"/>
                <a:ext cx="669701" cy="3078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400" dirty="0"/>
                  <a:t>length</a:t>
                </a:r>
                <a:endParaRPr lang="en-SG" sz="1400" dirty="0"/>
              </a:p>
            </p:txBody>
          </p:sp>
          <p:sp>
            <p:nvSpPr>
              <p:cNvPr id="46" name="TextBox 36">
                <a:extLst>
                  <a:ext uri="{FF2B5EF4-FFF2-40B4-BE49-F238E27FC236}">
                    <a16:creationId xmlns:a16="http://schemas.microsoft.com/office/drawing/2014/main" id="{5E7AB43C-0397-48B2-8183-C1DDAE52ED6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33904" y="6255163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dirty="0"/>
                  <a:t>4</a:t>
                </a:r>
                <a:endParaRPr lang="en-SG" dirty="0"/>
              </a:p>
            </p:txBody>
          </p:sp>
        </p:grp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1B6CD8CE-626D-431E-A3C3-C6D57D52421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65588" y="5489575"/>
              <a:ext cx="669925" cy="654050"/>
              <a:chOff x="3307723" y="5929199"/>
              <a:chExt cx="669701" cy="654191"/>
            </a:xfrm>
          </p:grpSpPr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EB6880D9-D9CA-40A4-82A9-43BA3AA5806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07723" y="5929199"/>
                <a:ext cx="669701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400"/>
                  <a:t>i</a:t>
                </a:r>
                <a:endParaRPr lang="en-SG" sz="1400"/>
              </a:p>
            </p:txBody>
          </p:sp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DC3A5C19-939F-4F66-9142-0D02E4940B2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23633" y="6214058"/>
                <a:ext cx="50227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/>
                  <a:t>?</a:t>
                </a:r>
                <a:endParaRPr lang="en-SG"/>
              </a:p>
            </p:txBody>
          </p:sp>
        </p:grpSp>
      </p:grpSp>
      <p:sp>
        <p:nvSpPr>
          <p:cNvPr id="49" name="TextBox 48">
            <a:extLst>
              <a:ext uri="{FF2B5EF4-FFF2-40B4-BE49-F238E27FC236}">
                <a16:creationId xmlns:a16="http://schemas.microsoft.com/office/drawing/2014/main" id="{A9D5CCCF-DE5D-4753-9B65-63AF1E68D9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2308" y="5327967"/>
            <a:ext cx="446088" cy="3381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1600">
                <a:solidFill>
                  <a:srgbClr val="800000"/>
                </a:solidFill>
              </a:rPr>
              <a:t>88</a:t>
            </a:r>
            <a:endParaRPr lang="en-SG" sz="1600">
              <a:solidFill>
                <a:srgbClr val="800000"/>
              </a:solidFill>
            </a:endParaRPr>
          </a:p>
        </p:txBody>
      </p:sp>
      <p:sp>
        <p:nvSpPr>
          <p:cNvPr id="50" name="TextBox 50">
            <a:extLst>
              <a:ext uri="{FF2B5EF4-FFF2-40B4-BE49-F238E27FC236}">
                <a16:creationId xmlns:a16="http://schemas.microsoft.com/office/drawing/2014/main" id="{3050EDD3-D2A7-4067-ABA7-57A9D92ED5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23483" y="5316855"/>
            <a:ext cx="417513" cy="3381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1600">
                <a:solidFill>
                  <a:srgbClr val="800000"/>
                </a:solidFill>
              </a:rPr>
              <a:t>18</a:t>
            </a:r>
            <a:endParaRPr lang="en-SG" sz="1600">
              <a:solidFill>
                <a:srgbClr val="800000"/>
              </a:solidFill>
            </a:endParaRPr>
          </a:p>
        </p:txBody>
      </p:sp>
      <p:sp>
        <p:nvSpPr>
          <p:cNvPr id="51" name="TextBox 51">
            <a:extLst>
              <a:ext uri="{FF2B5EF4-FFF2-40B4-BE49-F238E27FC236}">
                <a16:creationId xmlns:a16="http://schemas.microsoft.com/office/drawing/2014/main" id="{45BF1088-CEDF-413B-AF3E-61AE386D1D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4183" y="5310505"/>
            <a:ext cx="433388" cy="3381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1600" dirty="0">
                <a:solidFill>
                  <a:srgbClr val="800000"/>
                </a:solidFill>
              </a:rPr>
              <a:t>34</a:t>
            </a:r>
            <a:endParaRPr lang="en-SG" sz="1600" dirty="0">
              <a:solidFill>
                <a:srgbClr val="800000"/>
              </a:solidFill>
            </a:endParaRPr>
          </a:p>
        </p:txBody>
      </p:sp>
      <p:sp>
        <p:nvSpPr>
          <p:cNvPr id="52" name="TextBox 52">
            <a:extLst>
              <a:ext uri="{FF2B5EF4-FFF2-40B4-BE49-F238E27FC236}">
                <a16:creationId xmlns:a16="http://schemas.microsoft.com/office/drawing/2014/main" id="{FADC1677-1ED5-48D8-BA95-82B09DC8E2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6633" y="5321617"/>
            <a:ext cx="350838" cy="3397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1600">
                <a:solidFill>
                  <a:srgbClr val="800000"/>
                </a:solidFill>
              </a:rPr>
              <a:t>2</a:t>
            </a:r>
            <a:endParaRPr lang="en-SG" sz="1600">
              <a:solidFill>
                <a:srgbClr val="800000"/>
              </a:solidFill>
            </a:endParaRPr>
          </a:p>
        </p:txBody>
      </p:sp>
      <p:sp>
        <p:nvSpPr>
          <p:cNvPr id="53" name="TextBox 55">
            <a:extLst>
              <a:ext uri="{FF2B5EF4-FFF2-40B4-BE49-F238E27FC236}">
                <a16:creationId xmlns:a16="http://schemas.microsoft.com/office/drawing/2014/main" id="{FAE0AE3B-EFB7-422B-939D-F81E1D50D9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39446" y="6297930"/>
            <a:ext cx="315912" cy="3397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1600">
                <a:solidFill>
                  <a:srgbClr val="993366"/>
                </a:solidFill>
              </a:rPr>
              <a:t>0</a:t>
            </a:r>
            <a:endParaRPr lang="en-SG" sz="1600">
              <a:solidFill>
                <a:srgbClr val="993366"/>
              </a:solidFill>
            </a:endParaRPr>
          </a:p>
        </p:txBody>
      </p:sp>
      <p:sp>
        <p:nvSpPr>
          <p:cNvPr id="54" name="TextBox 47">
            <a:extLst>
              <a:ext uri="{FF2B5EF4-FFF2-40B4-BE49-F238E27FC236}">
                <a16:creationId xmlns:a16="http://schemas.microsoft.com/office/drawing/2014/main" id="{1529E195-DBCE-421C-B59E-914BCA1B4C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33096" y="6318567"/>
            <a:ext cx="382587" cy="3381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1600">
                <a:solidFill>
                  <a:srgbClr val="993366"/>
                </a:solidFill>
              </a:rPr>
              <a:t>1</a:t>
            </a:r>
            <a:endParaRPr lang="en-SG" sz="1600">
              <a:solidFill>
                <a:srgbClr val="993366"/>
              </a:solidFill>
            </a:endParaRPr>
          </a:p>
        </p:txBody>
      </p:sp>
      <p:sp>
        <p:nvSpPr>
          <p:cNvPr id="55" name="TextBox 49">
            <a:extLst>
              <a:ext uri="{FF2B5EF4-FFF2-40B4-BE49-F238E27FC236}">
                <a16:creationId xmlns:a16="http://schemas.microsoft.com/office/drawing/2014/main" id="{AE7533C6-6C79-4059-93B3-A3491249A2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1821" y="6302692"/>
            <a:ext cx="423862" cy="3381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1600">
                <a:solidFill>
                  <a:srgbClr val="993366"/>
                </a:solidFill>
              </a:rPr>
              <a:t>2</a:t>
            </a:r>
            <a:endParaRPr lang="en-SG" sz="1600">
              <a:solidFill>
                <a:srgbClr val="993366"/>
              </a:solidFill>
            </a:endParaRPr>
          </a:p>
        </p:txBody>
      </p:sp>
      <p:sp>
        <p:nvSpPr>
          <p:cNvPr id="56" name="TextBox 53">
            <a:extLst>
              <a:ext uri="{FF2B5EF4-FFF2-40B4-BE49-F238E27FC236}">
                <a16:creationId xmlns:a16="http://schemas.microsoft.com/office/drawing/2014/main" id="{C5996136-81EF-4B88-9847-D513AD4925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0396" y="6313805"/>
            <a:ext cx="347662" cy="3397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1600">
                <a:solidFill>
                  <a:srgbClr val="993366"/>
                </a:solidFill>
              </a:rPr>
              <a:t>3</a:t>
            </a:r>
            <a:endParaRPr lang="en-SG" sz="1600">
              <a:solidFill>
                <a:srgbClr val="993366"/>
              </a:solidFill>
            </a:endParaRPr>
          </a:p>
        </p:txBody>
      </p:sp>
      <p:sp>
        <p:nvSpPr>
          <p:cNvPr id="57" name="TextBox 54">
            <a:extLst>
              <a:ext uri="{FF2B5EF4-FFF2-40B4-BE49-F238E27FC236}">
                <a16:creationId xmlns:a16="http://schemas.microsoft.com/office/drawing/2014/main" id="{B907304A-CED7-4607-B434-2CE215C031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6746" y="6299517"/>
            <a:ext cx="315912" cy="3397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1600">
                <a:solidFill>
                  <a:srgbClr val="993366"/>
                </a:solidFill>
              </a:rPr>
              <a:t>4</a:t>
            </a:r>
            <a:endParaRPr lang="en-SG" sz="1600">
              <a:solidFill>
                <a:srgbClr val="993366"/>
              </a:solidFill>
            </a:endParaRPr>
          </a:p>
        </p:txBody>
      </p:sp>
      <p:sp>
        <p:nvSpPr>
          <p:cNvPr id="58" name="[Date Placeholder 3]">
            <a:extLst>
              <a:ext uri="{FF2B5EF4-FFF2-40B4-BE49-F238E27FC236}">
                <a16:creationId xmlns:a16="http://schemas.microsoft.com/office/drawing/2014/main" id="{BD153F99-223E-4F17-9A5F-30A49EA510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3BA40477-BBC4-485C-A481-816E23593E32}"/>
              </a:ext>
            </a:extLst>
          </p:cNvPr>
          <p:cNvSpPr txBox="1"/>
          <p:nvPr/>
        </p:nvSpPr>
        <p:spPr>
          <a:xfrm>
            <a:off x="6470493" y="5503189"/>
            <a:ext cx="2216307" cy="923330"/>
          </a:xfrm>
          <a:prstGeom prst="rect">
            <a:avLst/>
          </a:prstGeom>
          <a:solidFill>
            <a:srgbClr val="CCFFFF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What happens if </a:t>
            </a:r>
            <a:r>
              <a:rPr lang="en-US" dirty="0" err="1"/>
              <a:t>doubleArray</a:t>
            </a:r>
            <a:r>
              <a:rPr lang="en-US" dirty="0"/>
              <a:t>(foo, 3) is called instead?</a:t>
            </a:r>
          </a:p>
        </p:txBody>
      </p:sp>
    </p:spTree>
    <p:extLst>
      <p:ext uri="{BB962C8B-B14F-4D97-AF65-F5344CB8AC3E}">
        <p14:creationId xmlns:p14="http://schemas.microsoft.com/office/powerpoint/2010/main" val="125883054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6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dirty="0">
                <a:solidFill>
                  <a:srgbClr val="0000FF"/>
                </a:solidFill>
              </a:rPr>
              <a:t>Other Issues with Array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Unit15 - </a:t>
            </a:r>
            <a:fld id="{F7EC234A-9094-4BB8-9EA4-75ECDA8A365B}" type="slidenum">
              <a:rPr lang="en-US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8" name="[Date Placeholder 3]">
            <a:extLst>
              <a:ext uri="{FF2B5EF4-FFF2-40B4-BE49-F238E27FC236}">
                <a16:creationId xmlns:a16="http://schemas.microsoft.com/office/drawing/2014/main" id="{BD153F99-223E-4F17-9A5F-30A49EA510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9" name="Content Placeholder 5">
            <a:extLst>
              <a:ext uri="{FF2B5EF4-FFF2-40B4-BE49-F238E27FC236}">
                <a16:creationId xmlns:a16="http://schemas.microsoft.com/office/drawing/2014/main" id="{33B4E5E4-978F-4C76-9C9E-32FCCE70B3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5" y="1187450"/>
            <a:ext cx="8292856" cy="5289550"/>
          </a:xfrm>
        </p:spPr>
        <p:txBody>
          <a:bodyPr>
            <a:no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Read the notes for information about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Variable-length array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How to read arrays with CS1010 I/O library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How to determine the size of the array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….</a:t>
            </a:r>
            <a:endParaRPr lang="en-US" dirty="0"/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400" dirty="0"/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400" dirty="0"/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37490798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70809294006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Unit 15: Array</a:t>
            </a:r>
          </a:p>
        </p:txBody>
      </p:sp>
      <p:sp>
        <p:nvSpPr>
          <p:cNvPr id="14339" name="HighlightTextShape201406201824391195"/>
          <p:cNvSpPr>
            <a:spLocks noGrp="1" noChangeArrowheads="1"/>
          </p:cNvSpPr>
          <p:nvPr>
            <p:ph idx="1"/>
          </p:nvPr>
        </p:nvSpPr>
        <p:spPr>
          <a:xfrm>
            <a:off x="418641" y="1371600"/>
            <a:ext cx="8420559" cy="4495800"/>
          </a:xfrm>
        </p:spPr>
        <p:txBody>
          <a:bodyPr/>
          <a:lstStyle/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GB" sz="2800" dirty="0">
                <a:latin typeface="+mj-lt"/>
              </a:rPr>
              <a:t>Array </a:t>
            </a:r>
          </a:p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GB" sz="2800" dirty="0"/>
              <a:t>Array as Lookup Table</a:t>
            </a:r>
          </a:p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GB" sz="2800" dirty="0"/>
              <a:t>Array as List</a:t>
            </a:r>
          </a:p>
          <a:p>
            <a:pPr marL="514350" indent="-514350">
              <a:buClrTx/>
              <a:buSzPct val="100000"/>
              <a:buFont typeface="+mj-lt"/>
              <a:buAutoNum type="arabicPeriod"/>
            </a:pPr>
            <a:r>
              <a:rPr lang="en-GB" sz="2800" dirty="0"/>
              <a:t>Extremely Common Mistake</a:t>
            </a:r>
            <a:endParaRPr lang="en-GB" sz="2800" dirty="0">
              <a:latin typeface="+mj-lt"/>
            </a:endParaRPr>
          </a:p>
          <a:p>
            <a:pPr marL="514350" indent="-514350">
              <a:buClrTx/>
              <a:buSzPct val="100000"/>
              <a:buFont typeface="+mj-lt"/>
              <a:buAutoNum type="arabicPeriod"/>
            </a:pPr>
            <a:r>
              <a:rPr lang="en-GB" sz="2800" dirty="0"/>
              <a:t>Array and Pointer</a:t>
            </a:r>
            <a:endParaRPr lang="en-GB" sz="2800" dirty="0">
              <a:latin typeface="+mj-lt"/>
            </a:endParaRPr>
          </a:p>
          <a:p>
            <a:pPr marL="514350" indent="-514350">
              <a:buClrTx/>
              <a:buSzPct val="100000"/>
              <a:buFont typeface="+mj-lt"/>
              <a:buAutoNum type="arabicPeriod"/>
            </a:pPr>
            <a:r>
              <a:rPr lang="en-GB" sz="2800" dirty="0"/>
              <a:t>Function Definition / Call </a:t>
            </a:r>
            <a:r>
              <a:rPr lang="en-GB" sz="2800"/>
              <a:t>with Array</a:t>
            </a:r>
            <a:endParaRPr lang="en-GB" sz="2800" dirty="0">
              <a:latin typeface="+mj-lt"/>
            </a:endParaRPr>
          </a:p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endParaRPr lang="en-GB" sz="2800" dirty="0">
              <a:latin typeface="+mj-lt"/>
            </a:endParaRPr>
          </a:p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endParaRPr lang="en-GB" sz="2800" dirty="0">
              <a:latin typeface="+mj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Unit15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</p:spTree>
    <p:extLst>
      <p:ext uri="{BB962C8B-B14F-4D97-AF65-F5344CB8AC3E}">
        <p14:creationId xmlns:p14="http://schemas.microsoft.com/office/powerpoint/2010/main" val="2438607696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Array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Unit15 - </a:t>
            </a:r>
            <a:fld id="{F7EC234A-9094-4BB8-9EA4-75ECDA8A365B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11" name="Content Placeholder 1"/>
          <p:cNvSpPr>
            <a:spLocks noGrp="1"/>
          </p:cNvSpPr>
          <p:nvPr>
            <p:ph sz="half" idx="1"/>
          </p:nvPr>
        </p:nvSpPr>
        <p:spPr>
          <a:xfrm>
            <a:off x="457199" y="1213945"/>
            <a:ext cx="8008883" cy="1019301"/>
          </a:xfrm>
        </p:spPr>
        <p:txBody>
          <a:bodyPr>
            <a:noAutofit/>
          </a:bodyPr>
          <a:lstStyle/>
          <a:p>
            <a:pPr marL="352425" indent="-3524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GB" sz="2800" dirty="0"/>
              <a:t>A collection of data of a particular type, each accessible through an index.</a:t>
            </a:r>
          </a:p>
          <a:p>
            <a:pPr marL="352425" indent="-3524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GB" sz="2400" dirty="0">
              <a:latin typeface="Arial" pitchFamily="34" charset="0"/>
              <a:cs typeface="Arial" pitchFamily="34" charset="0"/>
            </a:endParaRPr>
          </a:p>
          <a:p>
            <a:pPr marL="352425" indent="-3524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GB" dirty="0">
              <a:latin typeface="Arial" pitchFamily="34" charset="0"/>
              <a:cs typeface="Arial" pitchFamily="34" charset="0"/>
            </a:endParaRPr>
          </a:p>
          <a:p>
            <a:pPr marL="352425" indent="-3524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GB" sz="2400" dirty="0">
              <a:latin typeface="Arial" pitchFamily="34" charset="0"/>
              <a:cs typeface="Arial" pitchFamily="34" charset="0"/>
            </a:endParaRPr>
          </a:p>
          <a:p>
            <a:pPr marL="352425" indent="-3524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GB" dirty="0">
              <a:latin typeface="Arial" pitchFamily="34" charset="0"/>
              <a:cs typeface="Arial" pitchFamily="34" charset="0"/>
            </a:endParaRPr>
          </a:p>
          <a:p>
            <a:pPr marL="352425" indent="-3524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GB" sz="2400" dirty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</a:pPr>
            <a:br>
              <a:rPr lang="en-GB" sz="1200" dirty="0">
                <a:latin typeface="Arial" pitchFamily="34" charset="0"/>
                <a:cs typeface="Arial" pitchFamily="34" charset="0"/>
              </a:rPr>
            </a:br>
            <a:endParaRPr lang="en-GB" sz="1200" dirty="0">
              <a:latin typeface="Arial" pitchFamily="34" charset="0"/>
              <a:cs typeface="Arial" pitchFamily="34" charset="0"/>
            </a:endParaRPr>
          </a:p>
          <a:p>
            <a:pPr lvl="1">
              <a:spcBef>
                <a:spcPts val="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GB" sz="2400" dirty="0"/>
              <a:t> Element type can be any data type (e.g., </a:t>
            </a:r>
            <a:r>
              <a:rPr lang="en-GB" sz="2400" dirty="0">
                <a:solidFill>
                  <a:srgbClr val="0000FF"/>
                </a:solidFill>
              </a:rPr>
              <a:t>long</a:t>
            </a:r>
            <a:r>
              <a:rPr lang="en-GB" sz="2400" dirty="0"/>
              <a:t>, </a:t>
            </a:r>
            <a:r>
              <a:rPr lang="en-GB" sz="2400" dirty="0">
                <a:solidFill>
                  <a:srgbClr val="0000FF"/>
                </a:solidFill>
              </a:rPr>
              <a:t>double,</a:t>
            </a:r>
            <a:r>
              <a:rPr lang="en-GB" sz="2400" dirty="0"/>
              <a:t> </a:t>
            </a:r>
            <a:r>
              <a:rPr lang="en-GB" sz="2400" dirty="0">
                <a:solidFill>
                  <a:srgbClr val="0000FF"/>
                </a:solidFill>
              </a:rPr>
              <a:t>char</a:t>
            </a:r>
            <a:r>
              <a:rPr lang="en-GB" sz="2400" dirty="0"/>
              <a:t>)</a:t>
            </a:r>
          </a:p>
          <a:p>
            <a:pPr lvl="1">
              <a:spcBef>
                <a:spcPts val="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GB" sz="2400" dirty="0"/>
              <a:t> Array </a:t>
            </a:r>
            <a:r>
              <a:rPr lang="en-GB" sz="2400" dirty="0">
                <a:solidFill>
                  <a:srgbClr val="0000FF"/>
                </a:solidFill>
              </a:rPr>
              <a:t>size</a:t>
            </a:r>
            <a:r>
              <a:rPr lang="en-GB" sz="2400" dirty="0"/>
              <a:t> should be a positive integer.</a:t>
            </a:r>
          </a:p>
          <a:p>
            <a:pPr lvl="1">
              <a:spcBef>
                <a:spcPts val="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GB" sz="2400" dirty="0"/>
              <a:t> Array </a:t>
            </a:r>
            <a:r>
              <a:rPr lang="en-GB" sz="2400" dirty="0">
                <a:solidFill>
                  <a:srgbClr val="0000FF"/>
                </a:solidFill>
              </a:rPr>
              <a:t>index</a:t>
            </a:r>
            <a:r>
              <a:rPr lang="en-GB" sz="2400" dirty="0"/>
              <a:t> is from </a:t>
            </a:r>
            <a:r>
              <a:rPr lang="en-GB" sz="2400" dirty="0">
                <a:solidFill>
                  <a:srgbClr val="0000FF"/>
                </a:solidFill>
              </a:rPr>
              <a:t>0</a:t>
            </a:r>
            <a:r>
              <a:rPr lang="en-GB" sz="2400" dirty="0"/>
              <a:t> to Array </a:t>
            </a:r>
            <a:r>
              <a:rPr lang="en-GB" sz="2400" dirty="0">
                <a:solidFill>
                  <a:srgbClr val="0000FF"/>
                </a:solidFill>
              </a:rPr>
              <a:t>size - 1 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2588126" y="2214473"/>
            <a:ext cx="30650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24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marks</a:t>
            </a:r>
            <a:r>
              <a:rPr lang="en-US" sz="24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10</a:t>
            </a:r>
            <a:r>
              <a:rPr lang="en-US" sz="24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]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</a:t>
            </a:r>
            <a:endParaRPr lang="en-SG" sz="2400" b="1" dirty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29" name="Group 43"/>
          <p:cNvGrpSpPr>
            <a:grpSpLocks/>
          </p:cNvGrpSpPr>
          <p:nvPr/>
        </p:nvGrpSpPr>
        <p:grpSpPr bwMode="auto">
          <a:xfrm>
            <a:off x="3173413" y="2569654"/>
            <a:ext cx="1927225" cy="768769"/>
            <a:chOff x="3172857" y="3289476"/>
            <a:chExt cx="1927953" cy="770507"/>
          </a:xfrm>
        </p:grpSpPr>
        <p:sp>
          <p:nvSpPr>
            <p:cNvPr id="30" name="TextBox 29"/>
            <p:cNvSpPr txBox="1"/>
            <p:nvPr/>
          </p:nvSpPr>
          <p:spPr>
            <a:xfrm>
              <a:off x="3172857" y="3690850"/>
              <a:ext cx="1927953" cy="369133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dirty="0">
                  <a:solidFill>
                    <a:srgbClr val="000000"/>
                  </a:solidFill>
                </a:rPr>
                <a:t>Array name</a:t>
              </a:r>
              <a:endParaRPr lang="en-SG" dirty="0">
                <a:solidFill>
                  <a:srgbClr val="000000"/>
                </a:solidFill>
              </a:endParaRPr>
            </a:p>
          </p:txBody>
        </p:sp>
        <p:cxnSp>
          <p:nvCxnSpPr>
            <p:cNvPr id="31" name="Straight Arrow Connector 34"/>
            <p:cNvCxnSpPr>
              <a:cxnSpLocks noChangeShapeType="1"/>
              <a:stCxn id="30" idx="0"/>
            </p:cNvCxnSpPr>
            <p:nvPr/>
          </p:nvCxnSpPr>
          <p:spPr bwMode="auto">
            <a:xfrm flipH="1" flipV="1">
              <a:off x="4002131" y="3289476"/>
              <a:ext cx="134703" cy="401377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2" name="Group 44"/>
          <p:cNvGrpSpPr>
            <a:grpSpLocks/>
          </p:cNvGrpSpPr>
          <p:nvPr/>
        </p:nvGrpSpPr>
        <p:grpSpPr bwMode="auto">
          <a:xfrm>
            <a:off x="912813" y="2554662"/>
            <a:ext cx="2280092" cy="661524"/>
            <a:chOff x="912564" y="3276040"/>
            <a:chExt cx="2281036" cy="660922"/>
          </a:xfrm>
        </p:grpSpPr>
        <p:sp>
          <p:nvSpPr>
            <p:cNvPr id="33" name="TextBox 32"/>
            <p:cNvSpPr txBox="1"/>
            <p:nvPr/>
          </p:nvSpPr>
          <p:spPr>
            <a:xfrm>
              <a:off x="912564" y="3567411"/>
              <a:ext cx="1928023" cy="369551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dirty="0">
                  <a:solidFill>
                    <a:srgbClr val="0000FF"/>
                  </a:solidFill>
                </a:rPr>
                <a:t>Element type</a:t>
              </a:r>
              <a:endParaRPr lang="en-SG" dirty="0">
                <a:solidFill>
                  <a:srgbClr val="0000FF"/>
                </a:solidFill>
              </a:endParaRPr>
            </a:p>
          </p:txBody>
        </p:sp>
        <p:cxnSp>
          <p:nvCxnSpPr>
            <p:cNvPr id="34" name="Straight Arrow Connector 37"/>
            <p:cNvCxnSpPr>
              <a:cxnSpLocks noChangeShapeType="1"/>
            </p:cNvCxnSpPr>
            <p:nvPr/>
          </p:nvCxnSpPr>
          <p:spPr bwMode="auto">
            <a:xfrm flipV="1">
              <a:off x="2555913" y="3276040"/>
              <a:ext cx="637687" cy="282409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5" name="Group 42"/>
          <p:cNvGrpSpPr>
            <a:grpSpLocks/>
          </p:cNvGrpSpPr>
          <p:nvPr/>
        </p:nvGrpSpPr>
        <p:grpSpPr bwMode="auto">
          <a:xfrm>
            <a:off x="4946495" y="2585391"/>
            <a:ext cx="2465543" cy="553008"/>
            <a:chOff x="4946514" y="3306963"/>
            <a:chExt cx="2466002" cy="552880"/>
          </a:xfrm>
        </p:grpSpPr>
        <p:sp>
          <p:nvSpPr>
            <p:cNvPr id="36" name="TextBox 35"/>
            <p:cNvSpPr txBox="1"/>
            <p:nvPr/>
          </p:nvSpPr>
          <p:spPr>
            <a:xfrm>
              <a:off x="5484932" y="3490042"/>
              <a:ext cx="1927584" cy="369801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>
                  <a:solidFill>
                    <a:srgbClr val="008000"/>
                  </a:solidFill>
                </a:rPr>
                <a:t>Array size</a:t>
              </a:r>
              <a:endParaRPr lang="en-SG">
                <a:solidFill>
                  <a:srgbClr val="008000"/>
                </a:solidFill>
              </a:endParaRPr>
            </a:p>
          </p:txBody>
        </p:sp>
        <p:cxnSp>
          <p:nvCxnSpPr>
            <p:cNvPr id="37" name="Straight Arrow Connector 40"/>
            <p:cNvCxnSpPr>
              <a:cxnSpLocks noChangeShapeType="1"/>
              <a:stCxn id="36" idx="1"/>
            </p:cNvCxnSpPr>
            <p:nvPr/>
          </p:nvCxnSpPr>
          <p:spPr bwMode="auto">
            <a:xfrm flipH="1" flipV="1">
              <a:off x="4946514" y="3306963"/>
              <a:ext cx="538418" cy="367980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8" name="Group 37"/>
          <p:cNvGrpSpPr/>
          <p:nvPr/>
        </p:nvGrpSpPr>
        <p:grpSpPr>
          <a:xfrm>
            <a:off x="1101969" y="3688081"/>
            <a:ext cx="6633090" cy="777343"/>
            <a:chOff x="1101969" y="4738972"/>
            <a:chExt cx="6633090" cy="777343"/>
          </a:xfrm>
        </p:grpSpPr>
        <p:grpSp>
          <p:nvGrpSpPr>
            <p:cNvPr id="39" name="Group 38"/>
            <p:cNvGrpSpPr/>
            <p:nvPr/>
          </p:nvGrpSpPr>
          <p:grpSpPr>
            <a:xfrm>
              <a:off x="1101969" y="5140785"/>
              <a:ext cx="6543293" cy="375530"/>
              <a:chOff x="1101969" y="5140785"/>
              <a:chExt cx="6543293" cy="375530"/>
            </a:xfrm>
          </p:grpSpPr>
          <p:sp>
            <p:nvSpPr>
              <p:cNvPr id="47" name="Rectangle 16"/>
              <p:cNvSpPr>
                <a:spLocks noChangeArrowheads="1"/>
              </p:cNvSpPr>
              <p:nvPr/>
            </p:nvSpPr>
            <p:spPr bwMode="auto">
              <a:xfrm>
                <a:off x="1948868" y="5140785"/>
                <a:ext cx="846898" cy="375530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/>
                <a:r>
                  <a:rPr lang="en-SG" dirty="0"/>
                  <a:t>2</a:t>
                </a:r>
              </a:p>
            </p:txBody>
          </p:sp>
          <p:sp>
            <p:nvSpPr>
              <p:cNvPr id="48" name="Rectangle 16"/>
              <p:cNvSpPr>
                <a:spLocks noChangeArrowheads="1"/>
              </p:cNvSpPr>
              <p:nvPr/>
            </p:nvSpPr>
            <p:spPr bwMode="auto">
              <a:xfrm>
                <a:off x="4548188" y="5140785"/>
                <a:ext cx="537183" cy="3520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 algn="ctr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/>
              <a:lstStyle/>
              <a:p>
                <a:pPr algn="ctr"/>
                <a:r>
                  <a:rPr lang="en-US" sz="2400" b="1" dirty="0"/>
                  <a:t>…</a:t>
                </a:r>
                <a:endParaRPr lang="en-SG" sz="2400" b="1" dirty="0"/>
              </a:p>
            </p:txBody>
          </p:sp>
          <p:sp>
            <p:nvSpPr>
              <p:cNvPr id="49" name="Rectangle 16"/>
              <p:cNvSpPr>
                <a:spLocks noChangeArrowheads="1"/>
              </p:cNvSpPr>
              <p:nvPr/>
            </p:nvSpPr>
            <p:spPr bwMode="auto">
              <a:xfrm>
                <a:off x="2799131" y="5140785"/>
                <a:ext cx="846898" cy="375530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/>
                <a:r>
                  <a:rPr lang="en-SG" dirty="0"/>
                  <a:t>4</a:t>
                </a:r>
              </a:p>
            </p:txBody>
          </p:sp>
          <p:sp>
            <p:nvSpPr>
              <p:cNvPr id="50" name="Rectangle 16"/>
              <p:cNvSpPr>
                <a:spLocks noChangeArrowheads="1"/>
              </p:cNvSpPr>
              <p:nvPr/>
            </p:nvSpPr>
            <p:spPr bwMode="auto">
              <a:xfrm>
                <a:off x="1101969" y="5140785"/>
                <a:ext cx="846898" cy="375530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/>
                <a:r>
                  <a:rPr lang="en-SG" dirty="0"/>
                  <a:t>1</a:t>
                </a:r>
              </a:p>
            </p:txBody>
          </p:sp>
          <p:sp>
            <p:nvSpPr>
              <p:cNvPr id="51" name="Rectangle 16"/>
              <p:cNvSpPr>
                <a:spLocks noChangeArrowheads="1"/>
              </p:cNvSpPr>
              <p:nvPr/>
            </p:nvSpPr>
            <p:spPr bwMode="auto">
              <a:xfrm>
                <a:off x="3652457" y="5140785"/>
                <a:ext cx="846898" cy="375530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/>
                <a:r>
                  <a:rPr lang="en-SG" dirty="0"/>
                  <a:t>20</a:t>
                </a:r>
              </a:p>
            </p:txBody>
          </p:sp>
          <p:sp>
            <p:nvSpPr>
              <p:cNvPr id="52" name="Rectangle 16"/>
              <p:cNvSpPr>
                <a:spLocks noChangeArrowheads="1"/>
              </p:cNvSpPr>
              <p:nvPr/>
            </p:nvSpPr>
            <p:spPr bwMode="auto">
              <a:xfrm>
                <a:off x="5104568" y="5140785"/>
                <a:ext cx="846898" cy="375530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/>
                <a:endParaRPr lang="en-SG" dirty="0"/>
              </a:p>
            </p:txBody>
          </p:sp>
          <p:sp>
            <p:nvSpPr>
              <p:cNvPr id="53" name="Rectangle 16"/>
              <p:cNvSpPr>
                <a:spLocks noChangeArrowheads="1"/>
              </p:cNvSpPr>
              <p:nvPr/>
            </p:nvSpPr>
            <p:spPr bwMode="auto">
              <a:xfrm>
                <a:off x="5951466" y="5140785"/>
                <a:ext cx="846898" cy="375530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/>
                <a:r>
                  <a:rPr lang="en-SG" dirty="0"/>
                  <a:t>42</a:t>
                </a:r>
              </a:p>
            </p:txBody>
          </p:sp>
          <p:sp>
            <p:nvSpPr>
              <p:cNvPr id="54" name="Rectangle 16"/>
              <p:cNvSpPr>
                <a:spLocks noChangeArrowheads="1"/>
              </p:cNvSpPr>
              <p:nvPr/>
            </p:nvSpPr>
            <p:spPr bwMode="auto">
              <a:xfrm>
                <a:off x="6798364" y="5140785"/>
                <a:ext cx="846898" cy="375530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/>
                <a:r>
                  <a:rPr lang="en-SG" dirty="0"/>
                  <a:t>7</a:t>
                </a:r>
              </a:p>
            </p:txBody>
          </p:sp>
        </p:grpSp>
        <p:grpSp>
          <p:nvGrpSpPr>
            <p:cNvPr id="40" name="Group 39"/>
            <p:cNvGrpSpPr/>
            <p:nvPr/>
          </p:nvGrpSpPr>
          <p:grpSpPr>
            <a:xfrm>
              <a:off x="1948868" y="4738972"/>
              <a:ext cx="5786191" cy="400110"/>
              <a:chOff x="1948868" y="4738972"/>
              <a:chExt cx="5786191" cy="400110"/>
            </a:xfrm>
          </p:grpSpPr>
          <p:sp>
            <p:nvSpPr>
              <p:cNvPr id="42" name="TextBox 23"/>
              <p:cNvSpPr txBox="1">
                <a:spLocks noChangeArrowheads="1"/>
              </p:cNvSpPr>
              <p:nvPr/>
            </p:nvSpPr>
            <p:spPr bwMode="auto">
              <a:xfrm>
                <a:off x="3698141" y="4738972"/>
                <a:ext cx="489373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b="1" dirty="0"/>
                  <a:t>…</a:t>
                </a:r>
                <a:endParaRPr lang="en-SG" sz="2000" b="1" dirty="0"/>
              </a:p>
            </p:txBody>
          </p:sp>
          <p:sp>
            <p:nvSpPr>
              <p:cNvPr id="43" name="TextBox 15"/>
              <p:cNvSpPr txBox="1">
                <a:spLocks noChangeArrowheads="1"/>
              </p:cNvSpPr>
              <p:nvPr/>
            </p:nvSpPr>
            <p:spPr bwMode="auto">
              <a:xfrm>
                <a:off x="1948868" y="4738972"/>
                <a:ext cx="846898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b="1" dirty="0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[1]</a:t>
                </a:r>
                <a:endParaRPr lang="en-SG" sz="16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44" name="TextBox 15"/>
              <p:cNvSpPr txBox="1">
                <a:spLocks noChangeArrowheads="1"/>
              </p:cNvSpPr>
              <p:nvPr/>
            </p:nvSpPr>
            <p:spPr bwMode="auto">
              <a:xfrm>
                <a:off x="2792997" y="4738972"/>
                <a:ext cx="846898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b="1" dirty="0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[2]</a:t>
                </a:r>
                <a:endParaRPr lang="en-SG" sz="16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45" name="TextBox 15"/>
              <p:cNvSpPr txBox="1">
                <a:spLocks noChangeArrowheads="1"/>
              </p:cNvSpPr>
              <p:nvPr/>
            </p:nvSpPr>
            <p:spPr bwMode="auto">
              <a:xfrm>
                <a:off x="5871943" y="4738972"/>
                <a:ext cx="1018887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b="1" dirty="0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[8]</a:t>
                </a:r>
                <a:endParaRPr lang="en-SG" sz="16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46" name="TextBox 15"/>
              <p:cNvSpPr txBox="1">
                <a:spLocks noChangeArrowheads="1"/>
              </p:cNvSpPr>
              <p:nvPr/>
            </p:nvSpPr>
            <p:spPr bwMode="auto">
              <a:xfrm>
                <a:off x="6716172" y="4738972"/>
                <a:ext cx="1018887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b="1" dirty="0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[9]</a:t>
                </a:r>
                <a:endParaRPr lang="en-SG" sz="16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</p:grpSp>
      <p:sp>
        <p:nvSpPr>
          <p:cNvPr id="56" name="Rectangle 3">
            <a:extLst>
              <a:ext uri="{FF2B5EF4-FFF2-40B4-BE49-F238E27FC236}">
                <a16:creationId xmlns:a16="http://schemas.microsoft.com/office/drawing/2014/main" id="{D7777BBB-9548-44D3-BE4E-2A2814C6B616}"/>
              </a:ext>
            </a:extLst>
          </p:cNvPr>
          <p:cNvSpPr txBox="1">
            <a:spLocks noChangeArrowheads="1"/>
          </p:cNvSpPr>
          <p:nvPr/>
        </p:nvSpPr>
        <p:spPr>
          <a:xfrm>
            <a:off x="686898" y="5302573"/>
            <a:ext cx="8259762" cy="1555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endParaRPr lang="en-GB" b="1" dirty="0">
              <a:solidFill>
                <a:srgbClr val="0000FF"/>
              </a:solidFill>
            </a:endParaRP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endParaRPr lang="en-GB" b="1" dirty="0">
              <a:solidFill>
                <a:srgbClr val="0000FF"/>
              </a:solidFill>
            </a:endParaRP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endParaRPr lang="en-GB" b="1" dirty="0">
              <a:solidFill>
                <a:srgbClr val="0000FF"/>
              </a:solidFill>
            </a:endParaRP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endParaRPr lang="en-GB" sz="2000" dirty="0">
              <a:solidFill>
                <a:srgbClr val="0000FF"/>
              </a:solidFill>
            </a:endParaRPr>
          </a:p>
        </p:txBody>
      </p:sp>
      <p:sp>
        <p:nvSpPr>
          <p:cNvPr id="57" name="TextBox 15">
            <a:extLst>
              <a:ext uri="{FF2B5EF4-FFF2-40B4-BE49-F238E27FC236}">
                <a16:creationId xmlns:a16="http://schemas.microsoft.com/office/drawing/2014/main" id="{41214AF2-9C50-4F49-943C-8D0F16377E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609" y="3708718"/>
            <a:ext cx="176672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marks [0]</a:t>
            </a:r>
            <a:endParaRPr lang="en-SG" sz="1600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58" name="Group 42">
            <a:extLst>
              <a:ext uri="{FF2B5EF4-FFF2-40B4-BE49-F238E27FC236}">
                <a16:creationId xmlns:a16="http://schemas.microsoft.com/office/drawing/2014/main" id="{20930A2E-7169-4FD9-B44C-A10994FAF528}"/>
              </a:ext>
            </a:extLst>
          </p:cNvPr>
          <p:cNvGrpSpPr>
            <a:grpSpLocks/>
          </p:cNvGrpSpPr>
          <p:nvPr/>
        </p:nvGrpSpPr>
        <p:grpSpPr bwMode="auto">
          <a:xfrm>
            <a:off x="6348236" y="3260948"/>
            <a:ext cx="2334371" cy="442892"/>
            <a:chOff x="5077710" y="3490042"/>
            <a:chExt cx="2334806" cy="442789"/>
          </a:xfrm>
        </p:grpSpPr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D7660850-0452-43D1-8D53-C01C953B203F}"/>
                </a:ext>
              </a:extLst>
            </p:cNvPr>
            <p:cNvSpPr txBox="1"/>
            <p:nvPr/>
          </p:nvSpPr>
          <p:spPr>
            <a:xfrm>
              <a:off x="5484932" y="3490042"/>
              <a:ext cx="1927584" cy="369801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dirty="0">
                  <a:solidFill>
                    <a:srgbClr val="C00000"/>
                  </a:solidFill>
                </a:rPr>
                <a:t>Array index</a:t>
              </a:r>
              <a:endParaRPr lang="en-SG" dirty="0">
                <a:solidFill>
                  <a:srgbClr val="C00000"/>
                </a:solidFill>
              </a:endParaRPr>
            </a:p>
          </p:txBody>
        </p:sp>
        <p:cxnSp>
          <p:nvCxnSpPr>
            <p:cNvPr id="60" name="Straight Arrow Connector 40">
              <a:extLst>
                <a:ext uri="{FF2B5EF4-FFF2-40B4-BE49-F238E27FC236}">
                  <a16:creationId xmlns:a16="http://schemas.microsoft.com/office/drawing/2014/main" id="{B4F52614-6F02-4715-83ED-E075D5DAFBDA}"/>
                </a:ext>
              </a:extLst>
            </p:cNvPr>
            <p:cNvCxnSpPr>
              <a:cxnSpLocks noChangeShapeType="1"/>
              <a:stCxn id="59" idx="1"/>
            </p:cNvCxnSpPr>
            <p:nvPr/>
          </p:nvCxnSpPr>
          <p:spPr bwMode="auto">
            <a:xfrm flipH="1">
              <a:off x="5077710" y="3674943"/>
              <a:ext cx="407222" cy="257888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290038304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Array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Unit15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4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0"/>
            <a:ext cx="8292856" cy="1415073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Declare an array </a:t>
            </a:r>
            <a:r>
              <a:rPr lang="en-US" sz="2800" i="1" dirty="0"/>
              <a:t>marks </a:t>
            </a:r>
            <a:r>
              <a:rPr lang="en-US" sz="2800" dirty="0"/>
              <a:t>of size 10 and initialize  the first 3 elements </a:t>
            </a:r>
            <a:r>
              <a:rPr lang="en-US" sz="2800" dirty="0">
                <a:solidFill>
                  <a:srgbClr val="0000FF"/>
                </a:solidFill>
              </a:rPr>
              <a:t>later</a:t>
            </a:r>
            <a:r>
              <a:rPr lang="en-US" sz="2800" dirty="0"/>
              <a:t> through array index.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C4E05674-68A2-0D4E-8B47-F7A2C6A6B76F}"/>
              </a:ext>
            </a:extLst>
          </p:cNvPr>
          <p:cNvSpPr txBox="1"/>
          <p:nvPr/>
        </p:nvSpPr>
        <p:spPr>
          <a:xfrm>
            <a:off x="998343" y="2249194"/>
            <a:ext cx="2270051" cy="120032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marks[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marks[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marks[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marks[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30FF1190-164C-4A90-A31F-F0106EA54F16}"/>
              </a:ext>
            </a:extLst>
          </p:cNvPr>
          <p:cNvGrpSpPr/>
          <p:nvPr/>
        </p:nvGrpSpPr>
        <p:grpSpPr>
          <a:xfrm>
            <a:off x="582839" y="3646979"/>
            <a:ext cx="7542637" cy="777343"/>
            <a:chOff x="182148" y="4738972"/>
            <a:chExt cx="7542637" cy="777343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2CC0007E-7686-48B0-BFEC-C69838937E88}"/>
                </a:ext>
              </a:extLst>
            </p:cNvPr>
            <p:cNvGrpSpPr/>
            <p:nvPr/>
          </p:nvGrpSpPr>
          <p:grpSpPr>
            <a:xfrm>
              <a:off x="1101969" y="5140785"/>
              <a:ext cx="6543293" cy="375530"/>
              <a:chOff x="1101969" y="5140785"/>
              <a:chExt cx="6543293" cy="375530"/>
            </a:xfrm>
          </p:grpSpPr>
          <p:sp>
            <p:nvSpPr>
              <p:cNvPr id="19" name="Rectangle 16">
                <a:extLst>
                  <a:ext uri="{FF2B5EF4-FFF2-40B4-BE49-F238E27FC236}">
                    <a16:creationId xmlns:a16="http://schemas.microsoft.com/office/drawing/2014/main" id="{10891AE8-CFD9-4F7C-966C-531E3759B0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48868" y="5140785"/>
                <a:ext cx="846898" cy="375530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/>
                <a:r>
                  <a:rPr lang="en-SG" dirty="0"/>
                  <a:t>2</a:t>
                </a:r>
              </a:p>
            </p:txBody>
          </p:sp>
          <p:sp>
            <p:nvSpPr>
              <p:cNvPr id="20" name="Rectangle 16">
                <a:extLst>
                  <a:ext uri="{FF2B5EF4-FFF2-40B4-BE49-F238E27FC236}">
                    <a16:creationId xmlns:a16="http://schemas.microsoft.com/office/drawing/2014/main" id="{5D0AA28A-D11F-4880-8D3A-D26B1E3A5F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48188" y="5140785"/>
                <a:ext cx="537183" cy="3520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 algn="ctr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/>
              <a:lstStyle/>
              <a:p>
                <a:pPr algn="ctr"/>
                <a:r>
                  <a:rPr lang="en-US" sz="2400" b="1" dirty="0"/>
                  <a:t>…</a:t>
                </a:r>
                <a:endParaRPr lang="en-SG" sz="2400" b="1" dirty="0"/>
              </a:p>
            </p:txBody>
          </p:sp>
          <p:sp>
            <p:nvSpPr>
              <p:cNvPr id="21" name="Rectangle 16">
                <a:extLst>
                  <a:ext uri="{FF2B5EF4-FFF2-40B4-BE49-F238E27FC236}">
                    <a16:creationId xmlns:a16="http://schemas.microsoft.com/office/drawing/2014/main" id="{F42387F1-0AFA-4D77-B6D1-FA674BDDF3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99131" y="5140785"/>
                <a:ext cx="846898" cy="375530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/>
                <a:r>
                  <a:rPr lang="en-SG" dirty="0"/>
                  <a:t>4</a:t>
                </a:r>
              </a:p>
            </p:txBody>
          </p:sp>
          <p:sp>
            <p:nvSpPr>
              <p:cNvPr id="22" name="Rectangle 16">
                <a:extLst>
                  <a:ext uri="{FF2B5EF4-FFF2-40B4-BE49-F238E27FC236}">
                    <a16:creationId xmlns:a16="http://schemas.microsoft.com/office/drawing/2014/main" id="{A4EFC21B-3102-4F5A-A862-5B30555EB9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01969" y="5140785"/>
                <a:ext cx="846898" cy="375530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/>
                <a:r>
                  <a:rPr lang="en-SG" dirty="0"/>
                  <a:t>1</a:t>
                </a:r>
              </a:p>
            </p:txBody>
          </p:sp>
          <p:sp>
            <p:nvSpPr>
              <p:cNvPr id="23" name="Rectangle 16">
                <a:extLst>
                  <a:ext uri="{FF2B5EF4-FFF2-40B4-BE49-F238E27FC236}">
                    <a16:creationId xmlns:a16="http://schemas.microsoft.com/office/drawing/2014/main" id="{DCD06FF1-472F-4150-8163-9068F99D90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52457" y="5140785"/>
                <a:ext cx="846898" cy="375530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/>
                <a:r>
                  <a:rPr lang="en-SG" dirty="0"/>
                  <a:t>??</a:t>
                </a:r>
              </a:p>
            </p:txBody>
          </p:sp>
          <p:sp>
            <p:nvSpPr>
              <p:cNvPr id="24" name="Rectangle 16">
                <a:extLst>
                  <a:ext uri="{FF2B5EF4-FFF2-40B4-BE49-F238E27FC236}">
                    <a16:creationId xmlns:a16="http://schemas.microsoft.com/office/drawing/2014/main" id="{78020CF5-3B57-46B1-B1DE-5EDFAAFE1A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04568" y="5140785"/>
                <a:ext cx="846898" cy="375530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/>
                <a:endParaRPr lang="en-SG" dirty="0"/>
              </a:p>
            </p:txBody>
          </p:sp>
          <p:sp>
            <p:nvSpPr>
              <p:cNvPr id="25" name="Rectangle 16">
                <a:extLst>
                  <a:ext uri="{FF2B5EF4-FFF2-40B4-BE49-F238E27FC236}">
                    <a16:creationId xmlns:a16="http://schemas.microsoft.com/office/drawing/2014/main" id="{D196C2E0-94DD-44F4-A5A0-1ECE9AA332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951466" y="5140785"/>
                <a:ext cx="846898" cy="375530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/>
                <a:r>
                  <a:rPr lang="en-SG" dirty="0"/>
                  <a:t>??</a:t>
                </a:r>
              </a:p>
            </p:txBody>
          </p:sp>
          <p:sp>
            <p:nvSpPr>
              <p:cNvPr id="26" name="Rectangle 16">
                <a:extLst>
                  <a:ext uri="{FF2B5EF4-FFF2-40B4-BE49-F238E27FC236}">
                    <a16:creationId xmlns:a16="http://schemas.microsoft.com/office/drawing/2014/main" id="{3FC3C42B-9134-4A1D-960A-26F5B870EA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98364" y="5140785"/>
                <a:ext cx="846898" cy="375530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/>
                <a:r>
                  <a:rPr lang="en-SG" dirty="0"/>
                  <a:t>??</a:t>
                </a:r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659570D3-70F7-4477-B8E5-A83D58235BEB}"/>
                </a:ext>
              </a:extLst>
            </p:cNvPr>
            <p:cNvGrpSpPr/>
            <p:nvPr/>
          </p:nvGrpSpPr>
          <p:grpSpPr>
            <a:xfrm>
              <a:off x="182148" y="4738972"/>
              <a:ext cx="7542637" cy="400110"/>
              <a:chOff x="182148" y="4738972"/>
              <a:chExt cx="7542637" cy="400110"/>
            </a:xfrm>
          </p:grpSpPr>
          <p:sp>
            <p:nvSpPr>
              <p:cNvPr id="13" name="TextBox 15">
                <a:extLst>
                  <a:ext uri="{FF2B5EF4-FFF2-40B4-BE49-F238E27FC236}">
                    <a16:creationId xmlns:a16="http://schemas.microsoft.com/office/drawing/2014/main" id="{7A7D6850-5E41-4C67-AEF2-01F01AC5487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2148" y="4738972"/>
                <a:ext cx="1766720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b="1" dirty="0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marks [0]</a:t>
                </a:r>
                <a:endParaRPr lang="en-SG" sz="16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4" name="TextBox 23">
                <a:extLst>
                  <a:ext uri="{FF2B5EF4-FFF2-40B4-BE49-F238E27FC236}">
                    <a16:creationId xmlns:a16="http://schemas.microsoft.com/office/drawing/2014/main" id="{446CC019-B40F-40E8-A348-62E8CC86841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98141" y="4738972"/>
                <a:ext cx="489373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b="1" dirty="0"/>
                  <a:t>…</a:t>
                </a:r>
                <a:endParaRPr lang="en-SG" sz="2000" b="1" dirty="0"/>
              </a:p>
            </p:txBody>
          </p:sp>
          <p:sp>
            <p:nvSpPr>
              <p:cNvPr id="15" name="TextBox 15">
                <a:extLst>
                  <a:ext uri="{FF2B5EF4-FFF2-40B4-BE49-F238E27FC236}">
                    <a16:creationId xmlns:a16="http://schemas.microsoft.com/office/drawing/2014/main" id="{8CC1B3EA-4FF8-4845-862B-01355E1B217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48868" y="4738972"/>
                <a:ext cx="846898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b="1" dirty="0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[1]</a:t>
                </a:r>
                <a:endParaRPr lang="en-SG" sz="16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BD2BBF7-865B-4F65-A011-E2C4859B255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92997" y="4738972"/>
                <a:ext cx="846898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b="1" dirty="0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[2]</a:t>
                </a:r>
                <a:endParaRPr lang="en-SG" sz="16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7" name="TextBox 15">
                <a:extLst>
                  <a:ext uri="{FF2B5EF4-FFF2-40B4-BE49-F238E27FC236}">
                    <a16:creationId xmlns:a16="http://schemas.microsoft.com/office/drawing/2014/main" id="{EE163681-1E1C-4296-9294-9B81FEDE336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861669" y="4738972"/>
                <a:ext cx="1018887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b="1" dirty="0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[8]</a:t>
                </a:r>
                <a:endParaRPr lang="en-SG" sz="16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8" name="TextBox 15">
                <a:extLst>
                  <a:ext uri="{FF2B5EF4-FFF2-40B4-BE49-F238E27FC236}">
                    <a16:creationId xmlns:a16="http://schemas.microsoft.com/office/drawing/2014/main" id="{E301F663-A837-4A75-A347-E2E55BB2635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05898" y="4738972"/>
                <a:ext cx="1018887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b="1" dirty="0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[9]</a:t>
                </a:r>
                <a:endParaRPr lang="en-SG" sz="16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BA8A0495-32FB-4670-BC43-C0E563925D66}"/>
              </a:ext>
            </a:extLst>
          </p:cNvPr>
          <p:cNvSpPr txBox="1"/>
          <p:nvPr/>
        </p:nvSpPr>
        <p:spPr>
          <a:xfrm>
            <a:off x="2542016" y="4624942"/>
            <a:ext cx="4364767" cy="369332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The rest of the elements are uninitialized.</a:t>
            </a:r>
          </a:p>
        </p:txBody>
      </p:sp>
    </p:spTree>
    <p:extLst>
      <p:ext uri="{BB962C8B-B14F-4D97-AF65-F5344CB8AC3E}">
        <p14:creationId xmlns:p14="http://schemas.microsoft.com/office/powerpoint/2010/main" val="1427618944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Array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Unit15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5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0"/>
            <a:ext cx="8292856" cy="1415073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Declare an array </a:t>
            </a:r>
            <a:r>
              <a:rPr lang="en-US" sz="2800" i="1" dirty="0"/>
              <a:t>marks</a:t>
            </a:r>
            <a:r>
              <a:rPr lang="en-US" sz="2800" dirty="0"/>
              <a:t> of size 10 and initialize it </a:t>
            </a:r>
            <a:r>
              <a:rPr lang="en-US" sz="2800" dirty="0">
                <a:solidFill>
                  <a:srgbClr val="0000FF"/>
                </a:solidFill>
              </a:rPr>
              <a:t>at the same time </a:t>
            </a:r>
            <a:r>
              <a:rPr lang="en-US" sz="2800" dirty="0"/>
              <a:t>using an initializer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C4E05674-68A2-0D4E-8B47-F7A2C6A6B76F}"/>
              </a:ext>
            </a:extLst>
          </p:cNvPr>
          <p:cNvSpPr txBox="1"/>
          <p:nvPr/>
        </p:nvSpPr>
        <p:spPr>
          <a:xfrm>
            <a:off x="998343" y="2249194"/>
            <a:ext cx="4087365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marks[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= {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,};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30FF1190-164C-4A90-A31F-F0106EA54F16}"/>
              </a:ext>
            </a:extLst>
          </p:cNvPr>
          <p:cNvGrpSpPr/>
          <p:nvPr/>
        </p:nvGrpSpPr>
        <p:grpSpPr>
          <a:xfrm>
            <a:off x="582839" y="3009983"/>
            <a:ext cx="7542637" cy="777343"/>
            <a:chOff x="182148" y="4738972"/>
            <a:chExt cx="7542637" cy="777343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2CC0007E-7686-48B0-BFEC-C69838937E88}"/>
                </a:ext>
              </a:extLst>
            </p:cNvPr>
            <p:cNvGrpSpPr/>
            <p:nvPr/>
          </p:nvGrpSpPr>
          <p:grpSpPr>
            <a:xfrm>
              <a:off x="1101969" y="5140785"/>
              <a:ext cx="6543293" cy="375530"/>
              <a:chOff x="1101969" y="5140785"/>
              <a:chExt cx="6543293" cy="375530"/>
            </a:xfrm>
          </p:grpSpPr>
          <p:sp>
            <p:nvSpPr>
              <p:cNvPr id="19" name="Rectangle 16">
                <a:extLst>
                  <a:ext uri="{FF2B5EF4-FFF2-40B4-BE49-F238E27FC236}">
                    <a16:creationId xmlns:a16="http://schemas.microsoft.com/office/drawing/2014/main" id="{10891AE8-CFD9-4F7C-966C-531E3759B0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48868" y="5140785"/>
                <a:ext cx="846898" cy="375530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/>
                <a:r>
                  <a:rPr lang="en-SG" dirty="0"/>
                  <a:t>2</a:t>
                </a:r>
              </a:p>
            </p:txBody>
          </p:sp>
          <p:sp>
            <p:nvSpPr>
              <p:cNvPr id="20" name="Rectangle 16">
                <a:extLst>
                  <a:ext uri="{FF2B5EF4-FFF2-40B4-BE49-F238E27FC236}">
                    <a16:creationId xmlns:a16="http://schemas.microsoft.com/office/drawing/2014/main" id="{5D0AA28A-D11F-4880-8D3A-D26B1E3A5F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48188" y="5140785"/>
                <a:ext cx="537183" cy="3520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 algn="ctr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/>
              <a:lstStyle/>
              <a:p>
                <a:pPr algn="ctr"/>
                <a:r>
                  <a:rPr lang="en-US" sz="2400" b="1" dirty="0"/>
                  <a:t>…</a:t>
                </a:r>
                <a:endParaRPr lang="en-SG" sz="2400" b="1" dirty="0"/>
              </a:p>
            </p:txBody>
          </p:sp>
          <p:sp>
            <p:nvSpPr>
              <p:cNvPr id="21" name="Rectangle 16">
                <a:extLst>
                  <a:ext uri="{FF2B5EF4-FFF2-40B4-BE49-F238E27FC236}">
                    <a16:creationId xmlns:a16="http://schemas.microsoft.com/office/drawing/2014/main" id="{F42387F1-0AFA-4D77-B6D1-FA674BDDF3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99131" y="5140785"/>
                <a:ext cx="846898" cy="375530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/>
                <a:r>
                  <a:rPr lang="en-SG" dirty="0"/>
                  <a:t>4</a:t>
                </a:r>
              </a:p>
            </p:txBody>
          </p:sp>
          <p:sp>
            <p:nvSpPr>
              <p:cNvPr id="22" name="Rectangle 16">
                <a:extLst>
                  <a:ext uri="{FF2B5EF4-FFF2-40B4-BE49-F238E27FC236}">
                    <a16:creationId xmlns:a16="http://schemas.microsoft.com/office/drawing/2014/main" id="{A4EFC21B-3102-4F5A-A862-5B30555EB9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01969" y="5140785"/>
                <a:ext cx="846898" cy="375530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/>
                <a:r>
                  <a:rPr lang="en-SG" dirty="0"/>
                  <a:t>1</a:t>
                </a:r>
              </a:p>
            </p:txBody>
          </p:sp>
          <p:sp>
            <p:nvSpPr>
              <p:cNvPr id="23" name="Rectangle 16">
                <a:extLst>
                  <a:ext uri="{FF2B5EF4-FFF2-40B4-BE49-F238E27FC236}">
                    <a16:creationId xmlns:a16="http://schemas.microsoft.com/office/drawing/2014/main" id="{DCD06FF1-472F-4150-8163-9068F99D90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52457" y="5140785"/>
                <a:ext cx="846898" cy="375530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/>
                <a:r>
                  <a:rPr lang="en-SG" dirty="0"/>
                  <a:t>0</a:t>
                </a:r>
              </a:p>
            </p:txBody>
          </p:sp>
          <p:sp>
            <p:nvSpPr>
              <p:cNvPr id="24" name="Rectangle 16">
                <a:extLst>
                  <a:ext uri="{FF2B5EF4-FFF2-40B4-BE49-F238E27FC236}">
                    <a16:creationId xmlns:a16="http://schemas.microsoft.com/office/drawing/2014/main" id="{78020CF5-3B57-46B1-B1DE-5EDFAAFE1A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04568" y="5140785"/>
                <a:ext cx="846898" cy="375530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/>
                <a:endParaRPr lang="en-SG" dirty="0"/>
              </a:p>
            </p:txBody>
          </p:sp>
          <p:sp>
            <p:nvSpPr>
              <p:cNvPr id="25" name="Rectangle 16">
                <a:extLst>
                  <a:ext uri="{FF2B5EF4-FFF2-40B4-BE49-F238E27FC236}">
                    <a16:creationId xmlns:a16="http://schemas.microsoft.com/office/drawing/2014/main" id="{D196C2E0-94DD-44F4-A5A0-1ECE9AA332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951466" y="5140785"/>
                <a:ext cx="846898" cy="375530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/>
                <a:r>
                  <a:rPr lang="en-SG" dirty="0"/>
                  <a:t>0</a:t>
                </a:r>
              </a:p>
            </p:txBody>
          </p:sp>
          <p:sp>
            <p:nvSpPr>
              <p:cNvPr id="26" name="Rectangle 16">
                <a:extLst>
                  <a:ext uri="{FF2B5EF4-FFF2-40B4-BE49-F238E27FC236}">
                    <a16:creationId xmlns:a16="http://schemas.microsoft.com/office/drawing/2014/main" id="{3FC3C42B-9134-4A1D-960A-26F5B870EA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98364" y="5140785"/>
                <a:ext cx="846898" cy="375530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/>
                <a:r>
                  <a:rPr lang="en-SG" dirty="0"/>
                  <a:t>0</a:t>
                </a:r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659570D3-70F7-4477-B8E5-A83D58235BEB}"/>
                </a:ext>
              </a:extLst>
            </p:cNvPr>
            <p:cNvGrpSpPr/>
            <p:nvPr/>
          </p:nvGrpSpPr>
          <p:grpSpPr>
            <a:xfrm>
              <a:off x="182148" y="4738972"/>
              <a:ext cx="7542637" cy="400110"/>
              <a:chOff x="182148" y="4738972"/>
              <a:chExt cx="7542637" cy="400110"/>
            </a:xfrm>
          </p:grpSpPr>
          <p:sp>
            <p:nvSpPr>
              <p:cNvPr id="13" name="TextBox 15">
                <a:extLst>
                  <a:ext uri="{FF2B5EF4-FFF2-40B4-BE49-F238E27FC236}">
                    <a16:creationId xmlns:a16="http://schemas.microsoft.com/office/drawing/2014/main" id="{7A7D6850-5E41-4C67-AEF2-01F01AC5487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2148" y="4738972"/>
                <a:ext cx="1766720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b="1" dirty="0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marks [0]</a:t>
                </a:r>
                <a:endParaRPr lang="en-SG" sz="16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4" name="TextBox 23">
                <a:extLst>
                  <a:ext uri="{FF2B5EF4-FFF2-40B4-BE49-F238E27FC236}">
                    <a16:creationId xmlns:a16="http://schemas.microsoft.com/office/drawing/2014/main" id="{446CC019-B40F-40E8-A348-62E8CC86841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98141" y="4738972"/>
                <a:ext cx="489373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b="1" dirty="0"/>
                  <a:t>…</a:t>
                </a:r>
                <a:endParaRPr lang="en-SG" sz="2000" b="1" dirty="0"/>
              </a:p>
            </p:txBody>
          </p:sp>
          <p:sp>
            <p:nvSpPr>
              <p:cNvPr id="15" name="TextBox 15">
                <a:extLst>
                  <a:ext uri="{FF2B5EF4-FFF2-40B4-BE49-F238E27FC236}">
                    <a16:creationId xmlns:a16="http://schemas.microsoft.com/office/drawing/2014/main" id="{8CC1B3EA-4FF8-4845-862B-01355E1B217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48868" y="4738972"/>
                <a:ext cx="846898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b="1" dirty="0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[1]</a:t>
                </a:r>
                <a:endParaRPr lang="en-SG" sz="16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BD2BBF7-865B-4F65-A011-E2C4859B255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92997" y="4738972"/>
                <a:ext cx="846898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b="1" dirty="0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[2]</a:t>
                </a:r>
                <a:endParaRPr lang="en-SG" sz="16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7" name="TextBox 15">
                <a:extLst>
                  <a:ext uri="{FF2B5EF4-FFF2-40B4-BE49-F238E27FC236}">
                    <a16:creationId xmlns:a16="http://schemas.microsoft.com/office/drawing/2014/main" id="{EE163681-1E1C-4296-9294-9B81FEDE336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861669" y="4738972"/>
                <a:ext cx="1018887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b="1" dirty="0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[8]</a:t>
                </a:r>
                <a:endParaRPr lang="en-SG" sz="16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8" name="TextBox 15">
                <a:extLst>
                  <a:ext uri="{FF2B5EF4-FFF2-40B4-BE49-F238E27FC236}">
                    <a16:creationId xmlns:a16="http://schemas.microsoft.com/office/drawing/2014/main" id="{E301F663-A837-4A75-A347-E2E55BB2635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05898" y="4738972"/>
                <a:ext cx="1018887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b="1" dirty="0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[9]</a:t>
                </a:r>
                <a:endParaRPr lang="en-SG" sz="16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49F353E1-DD5B-4191-B683-4A793342B04B}"/>
              </a:ext>
            </a:extLst>
          </p:cNvPr>
          <p:cNvSpPr txBox="1"/>
          <p:nvPr/>
        </p:nvSpPr>
        <p:spPr>
          <a:xfrm>
            <a:off x="2518531" y="4034700"/>
            <a:ext cx="4564573" cy="369332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The rest of the elements are initialized to 0.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4F9894A-FE3F-4ADA-8CBB-E7F37F45CFEA}"/>
              </a:ext>
            </a:extLst>
          </p:cNvPr>
          <p:cNvSpPr txBox="1"/>
          <p:nvPr/>
        </p:nvSpPr>
        <p:spPr>
          <a:xfrm>
            <a:off x="4293219" y="4767470"/>
            <a:ext cx="2813370" cy="646331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The initializer CANNOT be used after declaration.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180184E-1FEE-4283-B943-E40427E90E6B}"/>
              </a:ext>
            </a:extLst>
          </p:cNvPr>
          <p:cNvSpPr txBox="1"/>
          <p:nvPr/>
        </p:nvSpPr>
        <p:spPr>
          <a:xfrm>
            <a:off x="998343" y="4757067"/>
            <a:ext cx="2813370" cy="64633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marks[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marks 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{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42EE6A6A-07FA-4491-ABB7-0448B7DB15A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7137" y="4835215"/>
            <a:ext cx="362361" cy="490032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CBC43EC0-BFC4-41DB-AB62-1FBDFC646D4F}"/>
              </a:ext>
            </a:extLst>
          </p:cNvPr>
          <p:cNvSpPr txBox="1"/>
          <p:nvPr/>
        </p:nvSpPr>
        <p:spPr>
          <a:xfrm>
            <a:off x="998342" y="5778896"/>
            <a:ext cx="4087365" cy="64633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marks[] = {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,};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marks has only 3 elements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2D22E88-082D-4970-AC98-99144B0205C8}"/>
              </a:ext>
            </a:extLst>
          </p:cNvPr>
          <p:cNvSpPr txBox="1"/>
          <p:nvPr/>
        </p:nvSpPr>
        <p:spPr>
          <a:xfrm>
            <a:off x="5232583" y="5640396"/>
            <a:ext cx="3017566" cy="923330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If array size is not specified, there will be no extra elements in the array.</a:t>
            </a:r>
          </a:p>
        </p:txBody>
      </p:sp>
    </p:spTree>
    <p:extLst>
      <p:ext uri="{BB962C8B-B14F-4D97-AF65-F5344CB8AC3E}">
        <p14:creationId xmlns:p14="http://schemas.microsoft.com/office/powerpoint/2010/main" val="313474816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Array as Look-up Table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Unit15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6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E822A0D5-9D76-43F4-AB94-614D7B22B2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5" y="1187450"/>
            <a:ext cx="8292856" cy="5289550"/>
          </a:xfrm>
        </p:spPr>
        <p:txBody>
          <a:bodyPr>
            <a:no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Problem: Compute the number of days since 1 Jan until the 1</a:t>
            </a:r>
            <a:r>
              <a:rPr lang="en-US" sz="2800" baseline="30000" dirty="0"/>
              <a:t>st</a:t>
            </a:r>
            <a:r>
              <a:rPr lang="en-US" sz="2800" dirty="0"/>
              <a:t> of a given month (1-12)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E.g., days(1) </a:t>
            </a:r>
            <a:r>
              <a:rPr lang="en-US" sz="2400" dirty="0">
                <a:sym typeface="Wingdings" panose="05000000000000000000" pitchFamily="2" charset="2"/>
              </a:rPr>
              <a:t> </a:t>
            </a:r>
            <a:r>
              <a:rPr lang="en-US" sz="2400" dirty="0"/>
              <a:t>0,  days(2) </a:t>
            </a:r>
            <a:r>
              <a:rPr lang="en-US" sz="2400" dirty="0">
                <a:sym typeface="Wingdings" panose="05000000000000000000" pitchFamily="2" charset="2"/>
              </a:rPr>
              <a:t> </a:t>
            </a:r>
            <a:r>
              <a:rPr lang="en-US" sz="2400" dirty="0"/>
              <a:t>31, days(3) </a:t>
            </a:r>
            <a:r>
              <a:rPr lang="en-US" sz="2400" dirty="0">
                <a:sym typeface="Wingdings" panose="05000000000000000000" pitchFamily="2" charset="2"/>
              </a:rPr>
              <a:t></a:t>
            </a:r>
            <a:r>
              <a:rPr lang="en-US" sz="2400" dirty="0"/>
              <a:t> 31+28 = 59 (assuming non-leap year).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400" dirty="0"/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400" dirty="0"/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400" dirty="0"/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4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6C30920-C994-477D-BF38-FB31A7971AB0}"/>
              </a:ext>
            </a:extLst>
          </p:cNvPr>
          <p:cNvSpPr txBox="1"/>
          <p:nvPr/>
        </p:nvSpPr>
        <p:spPr>
          <a:xfrm>
            <a:off x="1273893" y="2961592"/>
            <a:ext cx="4890602" cy="37856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293688" algn="l"/>
                <a:tab pos="620713" algn="l"/>
              </a:tabLst>
            </a:pP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days(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month)</a:t>
            </a:r>
          </a:p>
          <a:p>
            <a:pPr>
              <a:tabLst>
                <a:tab pos="293688" algn="l"/>
                <a:tab pos="620713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>
              <a:tabLst>
                <a:tab pos="293688" algn="l"/>
                <a:tab pos="620713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long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days_since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293688" algn="l"/>
                <a:tab pos="620713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if (month ==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>
              <a:tabLst>
                <a:tab pos="293688" algn="l"/>
                <a:tab pos="620713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days_since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31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293688" algn="l"/>
                <a:tab pos="620713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} else if (month ==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>
              <a:tabLst>
                <a:tab pos="293688" algn="l"/>
                <a:tab pos="620713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days_since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31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28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293688" algn="l"/>
                <a:tab pos="620713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} else if (month == 4) {</a:t>
            </a:r>
          </a:p>
          <a:p>
            <a:pPr>
              <a:tabLst>
                <a:tab pos="293688" algn="l"/>
                <a:tab pos="620713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days_since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31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28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31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293688" algn="l"/>
                <a:tab pos="620713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} … // 8 more cases</a:t>
            </a:r>
          </a:p>
          <a:p>
            <a:pPr>
              <a:tabLst>
                <a:tab pos="293688" algn="l"/>
                <a:tab pos="620713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days_since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293688" algn="l"/>
                <a:tab pos="620713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894186310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Array as Look-up Table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Unit15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7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E822A0D5-9D76-43F4-AB94-614D7B22B2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5" y="1187450"/>
            <a:ext cx="8292856" cy="5289550"/>
          </a:xfrm>
        </p:spPr>
        <p:txBody>
          <a:bodyPr>
            <a:no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Problem: Compute the number of days since 1 Jan until the 1</a:t>
            </a:r>
            <a:r>
              <a:rPr lang="en-US" sz="2800" baseline="30000" dirty="0"/>
              <a:t>st</a:t>
            </a:r>
            <a:r>
              <a:rPr lang="en-US" sz="2800" dirty="0"/>
              <a:t> of a given month (1-12)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E.g., days(1) </a:t>
            </a:r>
            <a:r>
              <a:rPr lang="en-US" sz="2400" dirty="0">
                <a:sym typeface="Wingdings" panose="05000000000000000000" pitchFamily="2" charset="2"/>
              </a:rPr>
              <a:t> </a:t>
            </a:r>
            <a:r>
              <a:rPr lang="en-US" sz="2400" dirty="0"/>
              <a:t>0,  days(2) </a:t>
            </a:r>
            <a:r>
              <a:rPr lang="en-US" sz="2400" dirty="0">
                <a:sym typeface="Wingdings" panose="05000000000000000000" pitchFamily="2" charset="2"/>
              </a:rPr>
              <a:t> </a:t>
            </a:r>
            <a:r>
              <a:rPr lang="en-US" sz="2400" dirty="0"/>
              <a:t>31, days(3) </a:t>
            </a:r>
            <a:r>
              <a:rPr lang="en-US" sz="2400" dirty="0">
                <a:sym typeface="Wingdings" panose="05000000000000000000" pitchFamily="2" charset="2"/>
              </a:rPr>
              <a:t></a:t>
            </a:r>
            <a:r>
              <a:rPr lang="en-US" sz="2400" dirty="0"/>
              <a:t> 31+28 = 59 (assuming non-leap year).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400" dirty="0"/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400" dirty="0"/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400" dirty="0"/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4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6C30920-C994-477D-BF38-FB31A7971AB0}"/>
              </a:ext>
            </a:extLst>
          </p:cNvPr>
          <p:cNvSpPr txBox="1"/>
          <p:nvPr/>
        </p:nvSpPr>
        <p:spPr>
          <a:xfrm>
            <a:off x="1273893" y="2961592"/>
            <a:ext cx="6770772" cy="37856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293688" algn="l"/>
                <a:tab pos="620713" algn="l"/>
              </a:tabLst>
            </a:pP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days(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month)</a:t>
            </a:r>
          </a:p>
          <a:p>
            <a:pPr>
              <a:tabLst>
                <a:tab pos="293688" algn="l"/>
                <a:tab pos="620713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>
              <a:tabLst>
                <a:tab pos="293688" algn="l"/>
                <a:tab pos="620713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days_in_month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12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= {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31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28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31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30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31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30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31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31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30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31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30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31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>
              <a:tabLst>
                <a:tab pos="293688" algn="l"/>
                <a:tab pos="620713" algn="l"/>
              </a:tabLst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93688" algn="l"/>
                <a:tab pos="620713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days_since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293688" algn="l"/>
                <a:tab pos="620713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month -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>
              <a:tabLst>
                <a:tab pos="293688" algn="l"/>
                <a:tab pos="620713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days_since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days_in_month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>
              <a:tabLst>
                <a:tab pos="293688" algn="l"/>
                <a:tab pos="620713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>
              <a:tabLst>
                <a:tab pos="293688" algn="l"/>
                <a:tab pos="620713" algn="l"/>
              </a:tabLst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93688" algn="l"/>
                <a:tab pos="620713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days_since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293688" algn="l"/>
                <a:tab pos="620713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C015A31-59EB-4945-B34A-AB4D01672DA6}"/>
              </a:ext>
            </a:extLst>
          </p:cNvPr>
          <p:cNvSpPr txBox="1"/>
          <p:nvPr/>
        </p:nvSpPr>
        <p:spPr>
          <a:xfrm>
            <a:off x="6605991" y="4271796"/>
            <a:ext cx="2274240" cy="369332"/>
          </a:xfrm>
          <a:prstGeom prst="rect">
            <a:avLst/>
          </a:prstGeom>
          <a:solidFill>
            <a:srgbClr val="CCFFFF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Why this condition?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692DA3A9-F762-430E-A74A-81B0C7CCC482}"/>
              </a:ext>
            </a:extLst>
          </p:cNvPr>
          <p:cNvCxnSpPr>
            <a:cxnSpLocks/>
            <a:stCxn id="10" idx="1"/>
          </p:cNvCxnSpPr>
          <p:nvPr/>
        </p:nvCxnSpPr>
        <p:spPr>
          <a:xfrm flipH="1">
            <a:off x="5661063" y="4456462"/>
            <a:ext cx="944928" cy="397956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974532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Array as List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Unit15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8</a:t>
            </a:fld>
            <a:endParaRPr sz="1200" dirty="0"/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E822A0D5-9D76-43F4-AB94-614D7B22B2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5" y="1187450"/>
            <a:ext cx="8292856" cy="5289550"/>
          </a:xfrm>
        </p:spPr>
        <p:txBody>
          <a:bodyPr>
            <a:no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Problem: Find the maximum among a list of numbers.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400" dirty="0"/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400" dirty="0"/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4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6C30920-C994-477D-BF38-FB31A7971AB0}"/>
              </a:ext>
            </a:extLst>
          </p:cNvPr>
          <p:cNvSpPr txBox="1"/>
          <p:nvPr/>
        </p:nvSpPr>
        <p:spPr>
          <a:xfrm>
            <a:off x="986216" y="2265685"/>
            <a:ext cx="6524192" cy="34778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293688" algn="l"/>
                <a:tab pos="620713" algn="l"/>
              </a:tabLst>
            </a:pP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max(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list[], 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length)</a:t>
            </a:r>
          </a:p>
          <a:p>
            <a:pPr>
              <a:tabLst>
                <a:tab pos="293688" algn="l"/>
                <a:tab pos="620713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>
              <a:tabLst>
                <a:tab pos="293688" algn="l"/>
                <a:tab pos="620713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max_so_far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list[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>
              <a:tabLst>
                <a:tab pos="293688" algn="l"/>
                <a:tab pos="620713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!= length;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>
              <a:tabLst>
                <a:tab pos="293688" algn="l"/>
                <a:tab pos="620713" algn="l"/>
              </a:tabLst>
            </a:pP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(list[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&gt;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max_so_far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>
              <a:tabLst>
                <a:tab pos="293688" algn="l"/>
                <a:tab pos="620713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max_so_far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list[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>
              <a:tabLst>
                <a:tab pos="293688" algn="l"/>
                <a:tab pos="620713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>
              <a:tabLst>
                <a:tab pos="293688" algn="l"/>
                <a:tab pos="620713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>
              <a:tabLst>
                <a:tab pos="293688" algn="l"/>
                <a:tab pos="620713" algn="l"/>
              </a:tabLst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93688" algn="l"/>
                <a:tab pos="620713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max_so_far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293688" algn="l"/>
                <a:tab pos="620713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8DF9E31-06ED-47F7-824C-2A4A19E9408C}"/>
              </a:ext>
            </a:extLst>
          </p:cNvPr>
          <p:cNvSpPr txBox="1"/>
          <p:nvPr/>
        </p:nvSpPr>
        <p:spPr>
          <a:xfrm>
            <a:off x="6472719" y="2594533"/>
            <a:ext cx="2274240" cy="369332"/>
          </a:xfrm>
          <a:prstGeom prst="rect">
            <a:avLst/>
          </a:prstGeom>
          <a:solidFill>
            <a:srgbClr val="CCFFFF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Why this condition?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F1C75228-1B25-42F6-A477-1E700602E113}"/>
              </a:ext>
            </a:extLst>
          </p:cNvPr>
          <p:cNvCxnSpPr>
            <a:cxnSpLocks/>
          </p:cNvCxnSpPr>
          <p:nvPr/>
        </p:nvCxnSpPr>
        <p:spPr>
          <a:xfrm flipH="1">
            <a:off x="4880225" y="2779199"/>
            <a:ext cx="1592494" cy="508535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[Date Placeholder 3]">
            <a:extLst>
              <a:ext uri="{FF2B5EF4-FFF2-40B4-BE49-F238E27FC236}">
                <a16:creationId xmlns:a16="http://schemas.microsoft.com/office/drawing/2014/main" id="{B8CEAFD4-ED82-49E4-9771-AF21FBD661D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</p:spTree>
    <p:extLst>
      <p:ext uri="{BB962C8B-B14F-4D97-AF65-F5344CB8AC3E}">
        <p14:creationId xmlns:p14="http://schemas.microsoft.com/office/powerpoint/2010/main" val="44009393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Common Mistakes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Unit15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9</a:t>
            </a:fld>
            <a:endParaRPr sz="1200" dirty="0"/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E822A0D5-9D76-43F4-AB94-614D7B22B2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5" y="1187450"/>
            <a:ext cx="8292856" cy="5289550"/>
          </a:xfrm>
        </p:spPr>
        <p:txBody>
          <a:bodyPr>
            <a:no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Array index out of bound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16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Array copy via direct assignment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400" dirty="0"/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400" dirty="0"/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4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6C30920-C994-477D-BF38-FB31A7971AB0}"/>
              </a:ext>
            </a:extLst>
          </p:cNvPr>
          <p:cNvSpPr txBox="1"/>
          <p:nvPr/>
        </p:nvSpPr>
        <p:spPr>
          <a:xfrm>
            <a:off x="953559" y="1759500"/>
            <a:ext cx="5577870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293688" algn="l"/>
                <a:tab pos="620713" algn="l"/>
              </a:tabLst>
            </a:pP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a[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>
              <a:tabLst>
                <a:tab pos="293688" algn="l"/>
                <a:tab pos="620713" algn="l"/>
              </a:tabLst>
            </a:pP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&lt;=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>
              <a:tabLst>
                <a:tab pos="293688" algn="l"/>
                <a:tab pos="620713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a[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293688" algn="l"/>
                <a:tab pos="620713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4" name="[Date Placeholder 3]">
            <a:extLst>
              <a:ext uri="{FF2B5EF4-FFF2-40B4-BE49-F238E27FC236}">
                <a16:creationId xmlns:a16="http://schemas.microsoft.com/office/drawing/2014/main" id="{B8CEAFD4-ED82-49E4-9771-AF21FBD661D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7ED83DE-C05B-4FC4-99CE-61E40A52C3FD}"/>
              </a:ext>
            </a:extLst>
          </p:cNvPr>
          <p:cNvSpPr txBox="1"/>
          <p:nvPr/>
        </p:nvSpPr>
        <p:spPr>
          <a:xfrm>
            <a:off x="4571999" y="2759773"/>
            <a:ext cx="3126921" cy="646331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a[10] is a valid element in a. Strange errors may occur!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69F4979-B9C6-43F0-93A3-6BF77776027D}"/>
              </a:ext>
            </a:extLst>
          </p:cNvPr>
          <p:cNvSpPr txBox="1"/>
          <p:nvPr/>
        </p:nvSpPr>
        <p:spPr>
          <a:xfrm>
            <a:off x="953559" y="4131357"/>
            <a:ext cx="4051892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293688" algn="l"/>
                <a:tab pos="620713" algn="l"/>
              </a:tabLst>
            </a:pP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a[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= {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>
              <a:tabLst>
                <a:tab pos="293688" algn="l"/>
                <a:tab pos="620713" algn="l"/>
              </a:tabLst>
            </a:pP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b[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>
              <a:tabLst>
                <a:tab pos="293688" algn="l"/>
                <a:tab pos="620713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b = a;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00EF6BD-9BC4-4E8E-939F-E9349ECF5954}"/>
              </a:ext>
            </a:extLst>
          </p:cNvPr>
          <p:cNvSpPr txBox="1"/>
          <p:nvPr/>
        </p:nvSpPr>
        <p:spPr>
          <a:xfrm>
            <a:off x="5224155" y="4131357"/>
            <a:ext cx="2474766" cy="923330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Array copy should be done element by element using a loop.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DCA8A0B-40B7-4F43-B8F2-60ABE9261219}"/>
              </a:ext>
            </a:extLst>
          </p:cNvPr>
          <p:cNvSpPr txBox="1"/>
          <p:nvPr/>
        </p:nvSpPr>
        <p:spPr>
          <a:xfrm>
            <a:off x="953559" y="5318807"/>
            <a:ext cx="5406144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293688" algn="l"/>
                <a:tab pos="620713" algn="l"/>
              </a:tabLst>
            </a:pP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&lt;=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>
              <a:tabLst>
                <a:tab pos="293688" algn="l"/>
                <a:tab pos="620713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>
              <a:tabLst>
                <a:tab pos="293688" algn="l"/>
                <a:tab pos="620713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b[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= a[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>
              <a:tabLst>
                <a:tab pos="293688" algn="l"/>
                <a:tab pos="620713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60E33BCF-77C3-4B9B-A4E9-A93160326CF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9503" y="4564655"/>
            <a:ext cx="362361" cy="49003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209E0369-02DB-4A69-B156-1338986ECD0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1470" y="2433785"/>
            <a:ext cx="362361" cy="49003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F16529B6-D452-44B4-B7CE-293D5E13FBB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5737" y="5928988"/>
            <a:ext cx="415645" cy="523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241616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14095</TotalTime>
  <Words>1215</Words>
  <Application>Microsoft Office PowerPoint</Application>
  <PresentationFormat>On-screen Show (4:3)</PresentationFormat>
  <Paragraphs>253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Courier New</vt:lpstr>
      <vt:lpstr>Times New Roman</vt:lpstr>
      <vt:lpstr>Wingdings</vt:lpstr>
      <vt:lpstr>Clarity</vt:lpstr>
      <vt:lpstr>PowerPoint Presentation</vt:lpstr>
      <vt:lpstr>Unit 15: Array</vt:lpstr>
      <vt:lpstr>Array</vt:lpstr>
      <vt:lpstr>Array</vt:lpstr>
      <vt:lpstr>Array</vt:lpstr>
      <vt:lpstr>Array as Look-up Table </vt:lpstr>
      <vt:lpstr>Array as Look-up Table </vt:lpstr>
      <vt:lpstr>Array as List</vt:lpstr>
      <vt:lpstr>Common Mistakes</vt:lpstr>
      <vt:lpstr>Array and Pointer</vt:lpstr>
      <vt:lpstr>Function Definition / Call with Array</vt:lpstr>
      <vt:lpstr>Other Issues with Array</vt:lpstr>
    </vt:vector>
  </TitlesOfParts>
  <Company>SoC, NUS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CS1010: Programming Methodology</dc:title>
  <dc:subject>Week 1</dc:subject>
  <dc:creator>Aaron Tan</dc:creator>
  <cp:lastModifiedBy>Zhao Jin</cp:lastModifiedBy>
  <cp:revision>1541</cp:revision>
  <cp:lastPrinted>2014-06-20T04:24:53Z</cp:lastPrinted>
  <dcterms:created xsi:type="dcterms:W3CDTF">1998-09-05T15:03:32Z</dcterms:created>
  <dcterms:modified xsi:type="dcterms:W3CDTF">2021-02-11T10:54:05Z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