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1"/>
  </p:notesMasterIdLst>
  <p:handoutMasterIdLst>
    <p:handoutMasterId r:id="rId12"/>
  </p:handoutMasterIdLst>
  <p:sldIdLst>
    <p:sldId id="256" r:id="rId2"/>
    <p:sldId id="468" r:id="rId3"/>
    <p:sldId id="553" r:id="rId4"/>
    <p:sldId id="602" r:id="rId5"/>
    <p:sldId id="601" r:id="rId6"/>
    <p:sldId id="604" r:id="rId7"/>
    <p:sldId id="603" r:id="rId8"/>
    <p:sldId id="605" r:id="rId9"/>
    <p:sldId id="606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AEA"/>
    <a:srgbClr val="0000FF"/>
    <a:srgbClr val="006600"/>
    <a:srgbClr val="FFFF99"/>
    <a:srgbClr val="00CCFF"/>
    <a:srgbClr val="0099FF"/>
    <a:srgbClr val="6699FF"/>
    <a:srgbClr val="0066FF"/>
    <a:srgbClr val="CCFF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175D14-72D3-4DB4-BBDA-4A46B1200BBD}" v="731" dt="2021-02-11T07:30:06.6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536" autoAdjust="0"/>
    <p:restoredTop sz="96003" autoAdjust="0"/>
  </p:normalViewPr>
  <p:slideViewPr>
    <p:cSldViewPr snapToGrid="0">
      <p:cViewPr varScale="1">
        <p:scale>
          <a:sx n="93" d="100"/>
          <a:sy n="93" d="100"/>
        </p:scale>
        <p:origin x="136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758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ao Jin" userId="S::dcszjin@nus.edu.sg::cd05a825-544c-438a-9ba1-08e63db50b47" providerId="AD" clId="Web-{66D5AB6E-AF24-491D-9529-2DDB49AD3149}"/>
    <pc:docChg chg="modSld">
      <pc:chgData name="Zhao Jin" userId="S::dcszjin@nus.edu.sg::cd05a825-544c-438a-9ba1-08e63db50b47" providerId="AD" clId="Web-{66D5AB6E-AF24-491D-9529-2DDB49AD3149}" dt="2021-01-20T08:43:03.224" v="8" actId="14100"/>
      <pc:docMkLst>
        <pc:docMk/>
      </pc:docMkLst>
      <pc:sldChg chg="modSp">
        <pc:chgData name="Zhao Jin" userId="S::dcszjin@nus.edu.sg::cd05a825-544c-438a-9ba1-08e63db50b47" providerId="AD" clId="Web-{66D5AB6E-AF24-491D-9529-2DDB49AD3149}" dt="2021-01-20T08:43:03.224" v="8" actId="14100"/>
        <pc:sldMkLst>
          <pc:docMk/>
          <pc:sldMk cId="901453530" sldId="546"/>
        </pc:sldMkLst>
        <pc:spChg chg="mod">
          <ac:chgData name="Zhao Jin" userId="S::dcszjin@nus.edu.sg::cd05a825-544c-438a-9ba1-08e63db50b47" providerId="AD" clId="Web-{66D5AB6E-AF24-491D-9529-2DDB49AD3149}" dt="2021-01-20T08:43:03.224" v="8" actId="14100"/>
          <ac:spMkLst>
            <pc:docMk/>
            <pc:sldMk cId="901453530" sldId="546"/>
            <ac:spMk id="9" creationId="{00000000-0000-0000-0000-000000000000}"/>
          </ac:spMkLst>
        </pc:spChg>
        <pc:spChg chg="mod">
          <ac:chgData name="Zhao Jin" userId="S::dcszjin@nus.edu.sg::cd05a825-544c-438a-9ba1-08e63db50b47" providerId="AD" clId="Web-{66D5AB6E-AF24-491D-9529-2DDB49AD3149}" dt="2021-01-20T08:42:24.723" v="4" actId="1076"/>
          <ac:spMkLst>
            <pc:docMk/>
            <pc:sldMk cId="901453530" sldId="546"/>
            <ac:spMk id="14" creationId="{00000000-0000-0000-0000-000000000000}"/>
          </ac:spMkLst>
        </pc:spChg>
      </pc:sldChg>
    </pc:docChg>
  </pc:docChgLst>
  <pc:docChgLst>
    <pc:chgData name="Zhao Jin" userId="cd05a825-544c-438a-9ba1-08e63db50b47" providerId="ADAL" clId="{3342749F-A4A3-4CC6-8E89-A279285BF1FF}"/>
    <pc:docChg chg="undo custSel addSld delSld modSld sldOrd">
      <pc:chgData name="Zhao Jin" userId="cd05a825-544c-438a-9ba1-08e63db50b47" providerId="ADAL" clId="{3342749F-A4A3-4CC6-8E89-A279285BF1FF}" dt="2021-01-25T08:18:19.440" v="5414" actId="20577"/>
      <pc:docMkLst>
        <pc:docMk/>
      </pc:docMkLst>
      <pc:sldChg chg="modSp mod">
        <pc:chgData name="Zhao Jin" userId="cd05a825-544c-438a-9ba1-08e63db50b47" providerId="ADAL" clId="{3342749F-A4A3-4CC6-8E89-A279285BF1FF}" dt="2021-01-21T13:07:41.474" v="4692" actId="20577"/>
        <pc:sldMkLst>
          <pc:docMk/>
          <pc:sldMk cId="2438607696" sldId="468"/>
        </pc:sldMkLst>
        <pc:spChg chg="mod">
          <ac:chgData name="Zhao Jin" userId="cd05a825-544c-438a-9ba1-08e63db50b47" providerId="ADAL" clId="{3342749F-A4A3-4CC6-8E89-A279285BF1FF}" dt="2021-01-21T13:07:41.474" v="4692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addSp delSp modSp add mod ord delAnim modAnim">
        <pc:chgData name="Zhao Jin" userId="cd05a825-544c-438a-9ba1-08e63db50b47" providerId="ADAL" clId="{3342749F-A4A3-4CC6-8E89-A279285BF1FF}" dt="2021-01-21T14:37:58.440" v="5166" actId="1076"/>
        <pc:sldMkLst>
          <pc:docMk/>
          <pc:sldMk cId="1311126165" sldId="485"/>
        </pc:sldMkLst>
        <pc:spChg chg="mod">
          <ac:chgData name="Zhao Jin" userId="cd05a825-544c-438a-9ba1-08e63db50b47" providerId="ADAL" clId="{3342749F-A4A3-4CC6-8E89-A279285BF1FF}" dt="2021-01-21T12:22:24.095" v="2387" actId="313"/>
          <ac:spMkLst>
            <pc:docMk/>
            <pc:sldMk cId="1311126165" sldId="485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3:16:51.549" v="4696" actId="20577"/>
          <ac:spMkLst>
            <pc:docMk/>
            <pc:sldMk cId="1311126165" sldId="485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23:03.852" v="2394" actId="20577"/>
          <ac:spMkLst>
            <pc:docMk/>
            <pc:sldMk cId="1311126165" sldId="485"/>
            <ac:spMk id="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3:59:10.037" v="5127" actId="207"/>
          <ac:spMkLst>
            <pc:docMk/>
            <pc:sldMk cId="1311126165" sldId="485"/>
            <ac:spMk id="10" creationId="{00000000-0000-0000-0000-000000000000}"/>
          </ac:spMkLst>
        </pc:spChg>
        <pc:spChg chg="mod ord">
          <ac:chgData name="Zhao Jin" userId="cd05a825-544c-438a-9ba1-08e63db50b47" providerId="ADAL" clId="{3342749F-A4A3-4CC6-8E89-A279285BF1FF}" dt="2021-01-21T13:17:43.708" v="4731" actId="20577"/>
          <ac:spMkLst>
            <pc:docMk/>
            <pc:sldMk cId="1311126165" sldId="485"/>
            <ac:spMk id="11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21.199" v="2386" actId="478"/>
          <ac:spMkLst>
            <pc:docMk/>
            <pc:sldMk cId="1311126165" sldId="485"/>
            <ac:spMk id="12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4:37:54.448" v="5165" actId="14100"/>
          <ac:spMkLst>
            <pc:docMk/>
            <pc:sldMk cId="1311126165" sldId="485"/>
            <ac:spMk id="12" creationId="{149FB3A4-124F-4FB3-9CA1-6EA45A21DCBC}"/>
          </ac:spMkLst>
        </pc:spChg>
        <pc:spChg chg="del mod">
          <ac:chgData name="Zhao Jin" userId="cd05a825-544c-438a-9ba1-08e63db50b47" providerId="ADAL" clId="{3342749F-A4A3-4CC6-8E89-A279285BF1FF}" dt="2021-01-21T12:22:09.962" v="2385" actId="478"/>
          <ac:spMkLst>
            <pc:docMk/>
            <pc:sldMk cId="1311126165" sldId="485"/>
            <ac:spMk id="13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4:37:58.440" v="5166" actId="1076"/>
          <ac:spMkLst>
            <pc:docMk/>
            <pc:sldMk cId="1311126165" sldId="485"/>
            <ac:spMk id="13" creationId="{24ED3F77-DB19-42FF-90A5-6260114FAC12}"/>
          </ac:spMkLst>
        </pc:spChg>
        <pc:spChg chg="add mod">
          <ac:chgData name="Zhao Jin" userId="cd05a825-544c-438a-9ba1-08e63db50b47" providerId="ADAL" clId="{3342749F-A4A3-4CC6-8E89-A279285BF1FF}" dt="2021-01-21T13:23:47.488" v="5115" actId="1076"/>
          <ac:spMkLst>
            <pc:docMk/>
            <pc:sldMk cId="1311126165" sldId="485"/>
            <ac:spMk id="15" creationId="{F012405B-4106-42E1-B4DD-408829B80978}"/>
          </ac:spMkLst>
        </pc:spChg>
        <pc:spChg chg="mod">
          <ac:chgData name="Zhao Jin" userId="cd05a825-544c-438a-9ba1-08e63db50b47" providerId="ADAL" clId="{3342749F-A4A3-4CC6-8E89-A279285BF1FF}" dt="2021-01-21T13:20:07.644" v="4819" actId="1076"/>
          <ac:spMkLst>
            <pc:docMk/>
            <pc:sldMk cId="1311126165" sldId="485"/>
            <ac:spMk id="16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06.519" v="2382" actId="478"/>
          <ac:spMkLst>
            <pc:docMk/>
            <pc:sldMk cId="1311126165" sldId="485"/>
            <ac:spMk id="17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06.519" v="2382" actId="478"/>
          <ac:spMkLst>
            <pc:docMk/>
            <pc:sldMk cId="1311126165" sldId="485"/>
            <ac:spMk id="1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6:55.212" v="3361" actId="20577"/>
          <ac:spMkLst>
            <pc:docMk/>
            <pc:sldMk cId="1311126165" sldId="485"/>
            <ac:spMk id="25602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3:01.304" v="2393" actId="478"/>
          <ac:spMkLst>
            <pc:docMk/>
            <pc:sldMk cId="1311126165" sldId="485"/>
            <ac:spMk id="25604" creationId="{00000000-0000-0000-0000-000000000000}"/>
          </ac:spMkLst>
        </pc:spChg>
        <pc:picChg chg="del">
          <ac:chgData name="Zhao Jin" userId="cd05a825-544c-438a-9ba1-08e63db50b47" providerId="ADAL" clId="{3342749F-A4A3-4CC6-8E89-A279285BF1FF}" dt="2021-01-21T12:22:06.519" v="2382" actId="478"/>
          <ac:picMkLst>
            <pc:docMk/>
            <pc:sldMk cId="1311126165" sldId="485"/>
            <ac:picMk id="2" creationId="{00000000-0000-0000-0000-000000000000}"/>
          </ac:picMkLst>
        </pc:picChg>
        <pc:picChg chg="del">
          <ac:chgData name="Zhao Jin" userId="cd05a825-544c-438a-9ba1-08e63db50b47" providerId="ADAL" clId="{3342749F-A4A3-4CC6-8E89-A279285BF1FF}" dt="2021-01-21T12:22:06.519" v="2382" actId="478"/>
          <ac:picMkLst>
            <pc:docMk/>
            <pc:sldMk cId="1311126165" sldId="485"/>
            <ac:picMk id="3" creationId="{00000000-0000-0000-0000-000000000000}"/>
          </ac:picMkLst>
        </pc:picChg>
      </pc:sldChg>
      <pc:sldChg chg="del">
        <pc:chgData name="Zhao Jin" userId="cd05a825-544c-438a-9ba1-08e63db50b47" providerId="ADAL" clId="{3342749F-A4A3-4CC6-8E89-A279285BF1FF}" dt="2021-01-21T11:55:17.003" v="1356" actId="47"/>
        <pc:sldMkLst>
          <pc:docMk/>
          <pc:sldMk cId="1691474746" sldId="509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813801240" sldId="511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9845570" sldId="52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544506794" sldId="525"/>
        </pc:sldMkLst>
      </pc:sldChg>
      <pc:sldChg chg="del">
        <pc:chgData name="Zhao Jin" userId="cd05a825-544c-438a-9ba1-08e63db50b47" providerId="ADAL" clId="{3342749F-A4A3-4CC6-8E89-A279285BF1FF}" dt="2021-01-21T12:34:31.848" v="3107" actId="47"/>
        <pc:sldMkLst>
          <pc:docMk/>
          <pc:sldMk cId="1799330761" sldId="528"/>
        </pc:sldMkLst>
      </pc:sldChg>
      <pc:sldChg chg="del">
        <pc:chgData name="Zhao Jin" userId="cd05a825-544c-438a-9ba1-08e63db50b47" providerId="ADAL" clId="{3342749F-A4A3-4CC6-8E89-A279285BF1FF}" dt="2021-01-21T11:55:17.946" v="1357" actId="47"/>
        <pc:sldMkLst>
          <pc:docMk/>
          <pc:sldMk cId="436156561" sldId="530"/>
        </pc:sldMkLst>
      </pc:sldChg>
      <pc:sldChg chg="addSp delSp modSp mod delAnim modAnim">
        <pc:chgData name="Zhao Jin" userId="cd05a825-544c-438a-9ba1-08e63db50b47" providerId="ADAL" clId="{3342749F-A4A3-4CC6-8E89-A279285BF1FF}" dt="2021-01-21T13:07:20.308" v="4636" actId="478"/>
        <pc:sldMkLst>
          <pc:docMk/>
          <pc:sldMk cId="681224785" sldId="531"/>
        </pc:sldMkLst>
        <pc:spChg chg="add del mod">
          <ac:chgData name="Zhao Jin" userId="cd05a825-544c-438a-9ba1-08e63db50b47" providerId="ADAL" clId="{3342749F-A4A3-4CC6-8E89-A279285BF1FF}" dt="2021-01-21T12:23:20.663" v="2395" actId="478"/>
          <ac:spMkLst>
            <pc:docMk/>
            <pc:sldMk cId="681224785" sldId="531"/>
            <ac:spMk id="7" creationId="{390E9C2E-7B04-44EE-BCBA-0E4CE00687D7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8" creationId="{28132129-8005-4001-8A22-A53D9CDE0963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9" creationId="{44347658-86C5-44EA-871E-3A01CEAC57FD}"/>
          </ac:spMkLst>
        </pc:spChg>
        <pc:spChg chg="mod">
          <ac:chgData name="Zhao Jin" userId="cd05a825-544c-438a-9ba1-08e63db50b47" providerId="ADAL" clId="{3342749F-A4A3-4CC6-8E89-A279285BF1FF}" dt="2021-01-21T12:55:56.752" v="4179" actId="6549"/>
          <ac:spMkLst>
            <pc:docMk/>
            <pc:sldMk cId="681224785" sldId="531"/>
            <ac:spMk id="10" creationId="{00000000-0000-0000-0000-000000000000}"/>
          </ac:spMkLst>
        </pc:spChg>
        <pc:spChg chg="add del mod">
          <ac:chgData name="Zhao Jin" userId="cd05a825-544c-438a-9ba1-08e63db50b47" providerId="ADAL" clId="{3342749F-A4A3-4CC6-8E89-A279285BF1FF}" dt="2021-01-21T12:42:19.714" v="3752" actId="478"/>
          <ac:spMkLst>
            <pc:docMk/>
            <pc:sldMk cId="681224785" sldId="531"/>
            <ac:spMk id="11" creationId="{7FFACCD8-968A-49ED-916D-A17BCEA04468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14" creationId="{85D4AA78-1A62-4644-8547-CB4E0AF1E1B4}"/>
          </ac:spMkLst>
        </pc:spChg>
        <pc:spChg chg="mod">
          <ac:chgData name="Zhao Jin" userId="cd05a825-544c-438a-9ba1-08e63db50b47" providerId="ADAL" clId="{3342749F-A4A3-4CC6-8E89-A279285BF1FF}" dt="2021-01-21T13:07:14.129" v="4635" actId="20577"/>
          <ac:spMkLst>
            <pc:docMk/>
            <pc:sldMk cId="681224785" sldId="531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3:07:20.308" v="4636" actId="478"/>
          <ac:spMkLst>
            <pc:docMk/>
            <pc:sldMk cId="681224785" sldId="531"/>
            <ac:spMk id="24582" creationId="{00000000-0000-0000-0000-000000000000}"/>
          </ac:spMkLst>
        </pc:sp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2" creationId="{70C3C326-88E2-4EA0-95C1-AD96CD4E7B77}"/>
          </ac:picMkLst>
        </pc:picChg>
        <pc:picChg chg="add del mod">
          <ac:chgData name="Zhao Jin" userId="cd05a825-544c-438a-9ba1-08e63db50b47" providerId="ADAL" clId="{3342749F-A4A3-4CC6-8E89-A279285BF1FF}" dt="2021-01-21T12:46:57.415" v="3853"/>
          <ac:picMkLst>
            <pc:docMk/>
            <pc:sldMk cId="681224785" sldId="531"/>
            <ac:picMk id="13" creationId="{929B7BF6-C6B1-442D-97D3-173745DAEEA0}"/>
          </ac:picMkLst>
        </pc:picChg>
        <pc:picChg chg="add del mod">
          <ac:chgData name="Zhao Jin" userId="cd05a825-544c-438a-9ba1-08e63db50b47" providerId="ADAL" clId="{3342749F-A4A3-4CC6-8E89-A279285BF1FF}" dt="2021-01-21T12:47:19.817" v="3862" actId="478"/>
          <ac:picMkLst>
            <pc:docMk/>
            <pc:sldMk cId="681224785" sldId="531"/>
            <ac:picMk id="15" creationId="{4F9B2E15-772A-40ED-9116-3BC5AF9B23B9}"/>
          </ac:picMkLst>
        </pc:pic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6" creationId="{278809FA-B406-4981-9740-F8FEA3DB0FB7}"/>
          </ac:picMkLst>
        </pc:pic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7" creationId="{38311CE1-DDEB-4EA2-89E6-0F3AD4D81411}"/>
          </ac:picMkLst>
        </pc:picChg>
      </pc:sldChg>
      <pc:sldChg chg="del">
        <pc:chgData name="Zhao Jin" userId="cd05a825-544c-438a-9ba1-08e63db50b47" providerId="ADAL" clId="{3342749F-A4A3-4CC6-8E89-A279285BF1FF}" dt="2021-01-21T11:55:18.413" v="1358" actId="47"/>
        <pc:sldMkLst>
          <pc:docMk/>
          <pc:sldMk cId="3275268416" sldId="53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4265878996" sldId="534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582525615" sldId="535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344427664" sldId="537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851665547" sldId="538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293966413" sldId="539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008340486" sldId="540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466905673" sldId="541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028826392" sldId="54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442193536" sldId="543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813214823" sldId="544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246666524" sldId="545"/>
        </pc:sldMkLst>
      </pc:sldChg>
      <pc:sldChg chg="addSp delSp modSp mod addAnim delAnim modAnim">
        <pc:chgData name="Zhao Jin" userId="cd05a825-544c-438a-9ba1-08e63db50b47" providerId="ADAL" clId="{3342749F-A4A3-4CC6-8E89-A279285BF1FF}" dt="2021-01-25T05:04:08.003" v="5348" actId="20577"/>
        <pc:sldMkLst>
          <pc:docMk/>
          <pc:sldMk cId="901453530" sldId="546"/>
        </pc:sldMkLst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901453530" sldId="546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5T05:04:08.003" v="5348" actId="20577"/>
          <ac:spMkLst>
            <pc:docMk/>
            <pc:sldMk cId="901453530" sldId="546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5T05:03:45.999" v="5317" actId="20577"/>
          <ac:spMkLst>
            <pc:docMk/>
            <pc:sldMk cId="901453530" sldId="546"/>
            <ac:spMk id="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0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1" creationId="{D0457CA0-460D-4546-82C4-4CDEB1E2F62C}"/>
          </ac:spMkLst>
        </pc:spChg>
        <pc:spChg chg="add del mod">
          <ac:chgData name="Zhao Jin" userId="cd05a825-544c-438a-9ba1-08e63db50b47" providerId="ADAL" clId="{3342749F-A4A3-4CC6-8E89-A279285BF1FF}" dt="2021-01-21T11:07:16.899" v="139"/>
          <ac:spMkLst>
            <pc:docMk/>
            <pc:sldMk cId="901453530" sldId="546"/>
            <ac:spMk id="13" creationId="{E834D594-F5EF-4FCF-BCB5-7198F4016CE6}"/>
          </ac:spMkLst>
        </pc:spChg>
        <pc:spChg chg="add del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4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5" creationId="{7EB43FB0-D261-4751-8823-0A4CC64F83DB}"/>
          </ac:spMkLst>
        </pc:spChg>
        <pc:spChg chg="add del mod">
          <ac:chgData name="Zhao Jin" userId="cd05a825-544c-438a-9ba1-08e63db50b47" providerId="ADAL" clId="{3342749F-A4A3-4CC6-8E89-A279285BF1FF}" dt="2021-01-21T11:15:23.337" v="333"/>
          <ac:spMkLst>
            <pc:docMk/>
            <pc:sldMk cId="901453530" sldId="546"/>
            <ac:spMk id="16" creationId="{E6B611F7-B9C1-45EB-851D-180F4DF10104}"/>
          </ac:spMkLst>
        </pc:spChg>
        <pc:spChg chg="add mod">
          <ac:chgData name="Zhao Jin" userId="cd05a825-544c-438a-9ba1-08e63db50b47" providerId="ADAL" clId="{3342749F-A4A3-4CC6-8E89-A279285BF1FF}" dt="2021-01-21T11:24:24.932" v="582" actId="1035"/>
          <ac:spMkLst>
            <pc:docMk/>
            <pc:sldMk cId="901453530" sldId="546"/>
            <ac:spMk id="17" creationId="{196941FF-7411-441D-AE2E-5CF96E80B024}"/>
          </ac:spMkLst>
        </pc:spChg>
        <pc:spChg chg="add mod">
          <ac:chgData name="Zhao Jin" userId="cd05a825-544c-438a-9ba1-08e63db50b47" providerId="ADAL" clId="{3342749F-A4A3-4CC6-8E89-A279285BF1FF}" dt="2021-01-25T05:02:54.364" v="5183" actId="1038"/>
          <ac:spMkLst>
            <pc:docMk/>
            <pc:sldMk cId="901453530" sldId="546"/>
            <ac:spMk id="18" creationId="{FC6CF3F5-B435-44FE-A32E-F676476A0C6D}"/>
          </ac:spMkLst>
        </pc:spChg>
        <pc:spChg chg="mod">
          <ac:chgData name="Zhao Jin" userId="cd05a825-544c-438a-9ba1-08e63db50b47" providerId="ADAL" clId="{3342749F-A4A3-4CC6-8E89-A279285BF1FF}" dt="2021-01-21T11:21:13.118" v="483" actId="20577"/>
          <ac:spMkLst>
            <pc:docMk/>
            <pc:sldMk cId="901453530" sldId="546"/>
            <ac:spMk id="1433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7:02.917" v="2561" actId="478"/>
          <ac:spMkLst>
            <pc:docMk/>
            <pc:sldMk cId="901453530" sldId="546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3342749F-A4A3-4CC6-8E89-A279285BF1FF}" dt="2021-01-21T12:36:01.034" v="3240" actId="20577"/>
        <pc:sldMkLst>
          <pc:docMk/>
          <pc:sldMk cId="884841463" sldId="547"/>
        </pc:sldMkLst>
        <pc:spChg chg="add del mod">
          <ac:chgData name="Zhao Jin" userId="cd05a825-544c-438a-9ba1-08e63db50b47" providerId="ADAL" clId="{3342749F-A4A3-4CC6-8E89-A279285BF1FF}" dt="2021-01-21T11:22:16.700" v="510" actId="478"/>
          <ac:spMkLst>
            <pc:docMk/>
            <pc:sldMk cId="884841463" sldId="547"/>
            <ac:spMk id="3" creationId="{1FFEBDD6-8CFC-45AA-BDEA-9FB05AE76CE4}"/>
          </ac:spMkLst>
        </pc:spChg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884841463" sldId="547"/>
            <ac:spMk id="7" creationId="{00000000-0000-0000-0000-000000000000}"/>
          </ac:spMkLst>
        </pc:spChg>
        <pc:spChg chg="add del mod">
          <ac:chgData name="Zhao Jin" userId="cd05a825-544c-438a-9ba1-08e63db50b47" providerId="ADAL" clId="{3342749F-A4A3-4CC6-8E89-A279285BF1FF}" dt="2021-01-21T12:36:01.034" v="3240" actId="20577"/>
          <ac:spMkLst>
            <pc:docMk/>
            <pc:sldMk cId="884841463" sldId="547"/>
            <ac:spMk id="8" creationId="{00000000-0000-0000-0000-000000000000}"/>
          </ac:spMkLst>
        </pc:spChg>
        <pc:spChg chg="del mod">
          <ac:chgData name="Zhao Jin" userId="cd05a825-544c-438a-9ba1-08e63db50b47" providerId="ADAL" clId="{3342749F-A4A3-4CC6-8E89-A279285BF1FF}" dt="2021-01-21T11:33:14.136" v="785" actId="478"/>
          <ac:spMkLst>
            <pc:docMk/>
            <pc:sldMk cId="884841463" sldId="547"/>
            <ac:spMk id="9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8.272" v="512" actId="478"/>
          <ac:spMkLst>
            <pc:docMk/>
            <pc:sldMk cId="884841463" sldId="547"/>
            <ac:spMk id="10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7.668" v="511" actId="478"/>
          <ac:spMkLst>
            <pc:docMk/>
            <pc:sldMk cId="884841463" sldId="547"/>
            <ac:spMk id="11" creationId="{D0457CA0-460D-4546-82C4-4CDEB1E2F62C}"/>
          </ac:spMkLst>
        </pc:spChg>
        <pc:spChg chg="del">
          <ac:chgData name="Zhao Jin" userId="cd05a825-544c-438a-9ba1-08e63db50b47" providerId="ADAL" clId="{3342749F-A4A3-4CC6-8E89-A279285BF1FF}" dt="2021-01-21T11:22:19.451" v="514" actId="478"/>
          <ac:spMkLst>
            <pc:docMk/>
            <pc:sldMk cId="884841463" sldId="547"/>
            <ac:spMk id="14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8.940" v="513" actId="478"/>
          <ac:spMkLst>
            <pc:docMk/>
            <pc:sldMk cId="884841463" sldId="547"/>
            <ac:spMk id="15" creationId="{7EB43FB0-D261-4751-8823-0A4CC64F83DB}"/>
          </ac:spMkLst>
        </pc:spChg>
        <pc:spChg chg="add mod">
          <ac:chgData name="Zhao Jin" userId="cd05a825-544c-438a-9ba1-08e63db50b47" providerId="ADAL" clId="{3342749F-A4A3-4CC6-8E89-A279285BF1FF}" dt="2021-01-21T12:30:57.846" v="2776" actId="13926"/>
          <ac:spMkLst>
            <pc:docMk/>
            <pc:sldMk cId="884841463" sldId="547"/>
            <ac:spMk id="16" creationId="{A359CEA4-54AF-47F7-80BB-AE083295F435}"/>
          </ac:spMkLst>
        </pc:spChg>
        <pc:spChg chg="del">
          <ac:chgData name="Zhao Jin" userId="cd05a825-544c-438a-9ba1-08e63db50b47" providerId="ADAL" clId="{3342749F-A4A3-4CC6-8E89-A279285BF1FF}" dt="2021-01-21T11:22:11.299" v="506" actId="478"/>
          <ac:spMkLst>
            <pc:docMk/>
            <pc:sldMk cId="884841463" sldId="547"/>
            <ac:spMk id="17" creationId="{196941FF-7411-441D-AE2E-5CF96E80B024}"/>
          </ac:spMkLst>
        </pc:spChg>
        <pc:spChg chg="del">
          <ac:chgData name="Zhao Jin" userId="cd05a825-544c-438a-9ba1-08e63db50b47" providerId="ADAL" clId="{3342749F-A4A3-4CC6-8E89-A279285BF1FF}" dt="2021-01-21T11:22:10.593" v="505" actId="478"/>
          <ac:spMkLst>
            <pc:docMk/>
            <pc:sldMk cId="884841463" sldId="547"/>
            <ac:spMk id="18" creationId="{FC6CF3F5-B435-44FE-A32E-F676476A0C6D}"/>
          </ac:spMkLst>
        </pc:spChg>
        <pc:spChg chg="add mod">
          <ac:chgData name="Zhao Jin" userId="cd05a825-544c-438a-9ba1-08e63db50b47" providerId="ADAL" clId="{3342749F-A4A3-4CC6-8E89-A279285BF1FF}" dt="2021-01-21T12:31:25.859" v="2784" actId="13926"/>
          <ac:spMkLst>
            <pc:docMk/>
            <pc:sldMk cId="884841463" sldId="547"/>
            <ac:spMk id="19" creationId="{CCF71CD9-B6CF-4490-9CB3-74DBF90AAB07}"/>
          </ac:spMkLst>
        </pc:spChg>
        <pc:spChg chg="add mod">
          <ac:chgData name="Zhao Jin" userId="cd05a825-544c-438a-9ba1-08e63db50b47" providerId="ADAL" clId="{3342749F-A4A3-4CC6-8E89-A279285BF1FF}" dt="2021-01-21T12:31:25.859" v="2784" actId="13926"/>
          <ac:spMkLst>
            <pc:docMk/>
            <pc:sldMk cId="884841463" sldId="547"/>
            <ac:spMk id="20" creationId="{33AB9C09-AF1A-43E8-9EE7-68E205A2C68B}"/>
          </ac:spMkLst>
        </pc:spChg>
        <pc:spChg chg="add del mod">
          <ac:chgData name="Zhao Jin" userId="cd05a825-544c-438a-9ba1-08e63db50b47" providerId="ADAL" clId="{3342749F-A4A3-4CC6-8E89-A279285BF1FF}" dt="2021-01-21T11:56:47.130" v="1360" actId="478"/>
          <ac:spMkLst>
            <pc:docMk/>
            <pc:sldMk cId="884841463" sldId="547"/>
            <ac:spMk id="21" creationId="{B2F92334-02B5-4B7E-8C78-C9E29027EB21}"/>
          </ac:spMkLst>
        </pc:spChg>
        <pc:spChg chg="add mod">
          <ac:chgData name="Zhao Jin" userId="cd05a825-544c-438a-9ba1-08e63db50b47" providerId="ADAL" clId="{3342749F-A4A3-4CC6-8E89-A279285BF1FF}" dt="2021-01-21T12:35:04.764" v="3110" actId="20577"/>
          <ac:spMkLst>
            <pc:docMk/>
            <pc:sldMk cId="884841463" sldId="547"/>
            <ac:spMk id="22" creationId="{D9B312E7-4D52-40DF-8905-F3E8035364E5}"/>
          </ac:spMkLst>
        </pc:spChg>
        <pc:spChg chg="add del mod">
          <ac:chgData name="Zhao Jin" userId="cd05a825-544c-438a-9ba1-08e63db50b47" providerId="ADAL" clId="{3342749F-A4A3-4CC6-8E89-A279285BF1FF}" dt="2021-01-21T12:33:08.249" v="3101" actId="478"/>
          <ac:spMkLst>
            <pc:docMk/>
            <pc:sldMk cId="884841463" sldId="547"/>
            <ac:spMk id="23" creationId="{29AA2F6E-2A8E-49CD-B016-AE405AAEE40B}"/>
          </ac:spMkLst>
        </pc:spChg>
        <pc:spChg chg="add del mod">
          <ac:chgData name="Zhao Jin" userId="cd05a825-544c-438a-9ba1-08e63db50b47" providerId="ADAL" clId="{3342749F-A4A3-4CC6-8E89-A279285BF1FF}" dt="2021-01-21T12:33:09.702" v="3102" actId="478"/>
          <ac:spMkLst>
            <pc:docMk/>
            <pc:sldMk cId="884841463" sldId="547"/>
            <ac:spMk id="24" creationId="{BA6E3CD8-46EE-4B4C-A16E-2005F0760405}"/>
          </ac:spMkLst>
        </pc:spChg>
        <pc:spChg chg="mod">
          <ac:chgData name="Zhao Jin" userId="cd05a825-544c-438a-9ba1-08e63db50b47" providerId="ADAL" clId="{3342749F-A4A3-4CC6-8E89-A279285BF1FF}" dt="2021-01-21T11:38:23.273" v="875"/>
          <ac:spMkLst>
            <pc:docMk/>
            <pc:sldMk cId="884841463" sldId="547"/>
            <ac:spMk id="1433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52:41.548" v="1351" actId="478"/>
          <ac:spMkLst>
            <pc:docMk/>
            <pc:sldMk cId="884841463" sldId="547"/>
            <ac:spMk id="14340" creationId="{00000000-0000-0000-0000-000000000000}"/>
          </ac:spMkLst>
        </pc:spChg>
      </pc:sldChg>
      <pc:sldChg chg="delSp modSp add mod ord">
        <pc:chgData name="Zhao Jin" userId="cd05a825-544c-438a-9ba1-08e63db50b47" providerId="ADAL" clId="{3342749F-A4A3-4CC6-8E89-A279285BF1FF}" dt="2021-01-21T12:38:32.362" v="3394" actId="13926"/>
        <pc:sldMkLst>
          <pc:docMk/>
          <pc:sldMk cId="1617257579" sldId="548"/>
        </pc:sldMkLst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1617257579" sldId="548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8:32.362" v="3394" actId="13926"/>
          <ac:spMkLst>
            <pc:docMk/>
            <pc:sldMk cId="1617257579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8:29.522" v="3393" actId="13926"/>
          <ac:spMkLst>
            <pc:docMk/>
            <pc:sldMk cId="1617257579" sldId="548"/>
            <ac:spMk id="9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41:20.745" v="1007" actId="478"/>
          <ac:spMkLst>
            <pc:docMk/>
            <pc:sldMk cId="1617257579" sldId="548"/>
            <ac:spMk id="16" creationId="{A359CEA4-54AF-47F7-80BB-AE083295F435}"/>
          </ac:spMkLst>
        </pc:spChg>
        <pc:spChg chg="del">
          <ac:chgData name="Zhao Jin" userId="cd05a825-544c-438a-9ba1-08e63db50b47" providerId="ADAL" clId="{3342749F-A4A3-4CC6-8E89-A279285BF1FF}" dt="2021-01-21T11:55:57.559" v="1359" actId="478"/>
          <ac:spMkLst>
            <pc:docMk/>
            <pc:sldMk cId="1617257579" sldId="548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3342749F-A4A3-4CC6-8E89-A279285BF1FF}" dt="2021-01-21T11:57:31.154" v="1403"/>
        <pc:sldMkLst>
          <pc:docMk/>
          <pc:sldMk cId="2581467069" sldId="549"/>
        </pc:sldMkLst>
      </pc:sldChg>
      <pc:sldChg chg="addSp delSp modSp add mod ord modAnim">
        <pc:chgData name="Zhao Jin" userId="cd05a825-544c-438a-9ba1-08e63db50b47" providerId="ADAL" clId="{3342749F-A4A3-4CC6-8E89-A279285BF1FF}" dt="2021-01-25T08:18:19.440" v="5414" actId="20577"/>
        <pc:sldMkLst>
          <pc:docMk/>
          <pc:sldMk cId="3394924879" sldId="549"/>
        </pc:sldMkLst>
        <pc:spChg chg="del mod">
          <ac:chgData name="Zhao Jin" userId="cd05a825-544c-438a-9ba1-08e63db50b47" providerId="ADAL" clId="{3342749F-A4A3-4CC6-8E89-A279285BF1FF}" dt="2021-01-21T12:16:16.934" v="2037" actId="478"/>
          <ac:spMkLst>
            <pc:docMk/>
            <pc:sldMk cId="3394924879" sldId="549"/>
            <ac:spMk id="7" creationId="{390E9C2E-7B04-44EE-BCBA-0E4CE00687D7}"/>
          </ac:spMkLst>
        </pc:spChg>
        <pc:spChg chg="add del mod">
          <ac:chgData name="Zhao Jin" userId="cd05a825-544c-438a-9ba1-08e63db50b47" providerId="ADAL" clId="{3342749F-A4A3-4CC6-8E89-A279285BF1FF}" dt="2021-01-21T12:09:32.855" v="1577" actId="478"/>
          <ac:spMkLst>
            <pc:docMk/>
            <pc:sldMk cId="3394924879" sldId="549"/>
            <ac:spMk id="8" creationId="{447A793D-5B8C-42C3-BBB5-8608EDBF676C}"/>
          </ac:spMkLst>
        </pc:spChg>
        <pc:spChg chg="mod">
          <ac:chgData name="Zhao Jin" userId="cd05a825-544c-438a-9ba1-08e63db50b47" providerId="ADAL" clId="{3342749F-A4A3-4CC6-8E89-A279285BF1FF}" dt="2021-01-21T12:36:38.772" v="3351" actId="6549"/>
          <ac:spMkLst>
            <pc:docMk/>
            <pc:sldMk cId="3394924879" sldId="549"/>
            <ac:spMk id="10" creationId="{00000000-0000-0000-0000-000000000000}"/>
          </ac:spMkLst>
        </pc:spChg>
        <pc:spChg chg="add del">
          <ac:chgData name="Zhao Jin" userId="cd05a825-544c-438a-9ba1-08e63db50b47" providerId="ADAL" clId="{3342749F-A4A3-4CC6-8E89-A279285BF1FF}" dt="2021-01-21T12:14:54.813" v="1961" actId="22"/>
          <ac:spMkLst>
            <pc:docMk/>
            <pc:sldMk cId="3394924879" sldId="549"/>
            <ac:spMk id="11" creationId="{3F4599F9-9511-444B-8471-6D255F0A88E7}"/>
          </ac:spMkLst>
        </pc:spChg>
        <pc:spChg chg="add mod">
          <ac:chgData name="Zhao Jin" userId="cd05a825-544c-438a-9ba1-08e63db50b47" providerId="ADAL" clId="{3342749F-A4A3-4CC6-8E89-A279285BF1FF}" dt="2021-01-25T08:18:11.509" v="5398" actId="6549"/>
          <ac:spMkLst>
            <pc:docMk/>
            <pc:sldMk cId="3394924879" sldId="549"/>
            <ac:spMk id="12" creationId="{59DCFA5F-5032-4FE0-9E21-E9E074B29DBC}"/>
          </ac:spMkLst>
        </pc:spChg>
        <pc:spChg chg="add mod">
          <ac:chgData name="Zhao Jin" userId="cd05a825-544c-438a-9ba1-08e63db50b47" providerId="ADAL" clId="{3342749F-A4A3-4CC6-8E89-A279285BF1FF}" dt="2021-01-25T08:18:19.440" v="5414" actId="20577"/>
          <ac:spMkLst>
            <pc:docMk/>
            <pc:sldMk cId="3394924879" sldId="549"/>
            <ac:spMk id="13" creationId="{42F138F9-19E2-41AD-9DE1-4590FC84BB34}"/>
          </ac:spMkLst>
        </pc:spChg>
        <pc:spChg chg="mod">
          <ac:chgData name="Zhao Jin" userId="cd05a825-544c-438a-9ba1-08e63db50b47" providerId="ADAL" clId="{3342749F-A4A3-4CC6-8E89-A279285BF1FF}" dt="2021-01-21T12:37:07.631" v="3363" actId="20577"/>
          <ac:spMkLst>
            <pc:docMk/>
            <pc:sldMk cId="3394924879" sldId="549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37:02.492" v="3362" actId="478"/>
          <ac:spMkLst>
            <pc:docMk/>
            <pc:sldMk cId="3394924879" sldId="549"/>
            <ac:spMk id="24582" creationId="{00000000-0000-0000-0000-000000000000}"/>
          </ac:spMkLst>
        </pc:spChg>
        <pc:picChg chg="add mod">
          <ac:chgData name="Zhao Jin" userId="cd05a825-544c-438a-9ba1-08e63db50b47" providerId="ADAL" clId="{3342749F-A4A3-4CC6-8E89-A279285BF1FF}" dt="2021-01-21T12:21:53.358" v="2379" actId="1076"/>
          <ac:picMkLst>
            <pc:docMk/>
            <pc:sldMk cId="3394924879" sldId="549"/>
            <ac:picMk id="14" creationId="{9F0342D1-68B4-4418-BA3C-115BA014738F}"/>
          </ac:picMkLst>
        </pc:picChg>
        <pc:picChg chg="add mod">
          <ac:chgData name="Zhao Jin" userId="cd05a825-544c-438a-9ba1-08e63db50b47" providerId="ADAL" clId="{3342749F-A4A3-4CC6-8E89-A279285BF1FF}" dt="2021-01-25T08:18:06.544" v="5392" actId="1038"/>
          <ac:picMkLst>
            <pc:docMk/>
            <pc:sldMk cId="3394924879" sldId="549"/>
            <ac:picMk id="15" creationId="{55FB17E3-D73E-4DA9-8277-7BBB2A11D81D}"/>
          </ac:picMkLst>
        </pc:picChg>
      </pc:sldChg>
      <pc:sldChg chg="add del">
        <pc:chgData name="Zhao Jin" userId="cd05a825-544c-438a-9ba1-08e63db50b47" providerId="ADAL" clId="{3342749F-A4A3-4CC6-8E89-A279285BF1FF}" dt="2021-01-21T12:37:58.528" v="3388"/>
        <pc:sldMkLst>
          <pc:docMk/>
          <pc:sldMk cId="710474135" sldId="550"/>
        </pc:sldMkLst>
      </pc:sldChg>
      <pc:sldChg chg="addSp delSp modSp add mod delAnim modAnim">
        <pc:chgData name="Zhao Jin" userId="cd05a825-544c-438a-9ba1-08e63db50b47" providerId="ADAL" clId="{3342749F-A4A3-4CC6-8E89-A279285BF1FF}" dt="2021-01-21T13:53:36.950" v="5126" actId="1076"/>
        <pc:sldMkLst>
          <pc:docMk/>
          <pc:sldMk cId="784668950" sldId="550"/>
        </pc:sldMkLst>
        <pc:spChg chg="add del mod">
          <ac:chgData name="Zhao Jin" userId="cd05a825-544c-438a-9ba1-08e63db50b47" providerId="ADAL" clId="{3342749F-A4A3-4CC6-8E89-A279285BF1FF}" dt="2021-01-21T13:53:33.396" v="5124" actId="478"/>
          <ac:spMkLst>
            <pc:docMk/>
            <pc:sldMk cId="784668950" sldId="550"/>
            <ac:spMk id="7" creationId="{5F21DE9D-8C0F-40F0-A8E9-428B7570F399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8" creationId="{28132129-8005-4001-8A22-A53D9CDE0963}"/>
          </ac:spMkLst>
        </pc:spChg>
        <pc:spChg chg="add mod">
          <ac:chgData name="Zhao Jin" userId="cd05a825-544c-438a-9ba1-08e63db50b47" providerId="ADAL" clId="{3342749F-A4A3-4CC6-8E89-A279285BF1FF}" dt="2021-01-21T13:53:36.950" v="5126" actId="1076"/>
          <ac:spMkLst>
            <pc:docMk/>
            <pc:sldMk cId="784668950" sldId="550"/>
            <ac:spMk id="8" creationId="{9BA3CD25-E0A6-43C6-ACBF-2582BD134206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9" creationId="{44347658-86C5-44EA-871E-3A01CEAC57FD}"/>
          </ac:spMkLst>
        </pc:spChg>
        <pc:spChg chg="mod">
          <ac:chgData name="Zhao Jin" userId="cd05a825-544c-438a-9ba1-08e63db50b47" providerId="ADAL" clId="{3342749F-A4A3-4CC6-8E89-A279285BF1FF}" dt="2021-01-21T12:58:23.423" v="4536" actId="20577"/>
          <ac:spMkLst>
            <pc:docMk/>
            <pc:sldMk cId="784668950" sldId="550"/>
            <ac:spMk id="10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3:00:45.221" v="4541" actId="13926"/>
          <ac:spMkLst>
            <pc:docMk/>
            <pc:sldMk cId="784668950" sldId="550"/>
            <ac:spMk id="13" creationId="{76AACBDB-EFE5-4782-AA9B-3760F5E7D3D7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14" creationId="{85D4AA78-1A62-4644-8547-CB4E0AF1E1B4}"/>
          </ac:spMkLst>
        </pc:spChg>
        <pc:spChg chg="mod">
          <ac:chgData name="Zhao Jin" userId="cd05a825-544c-438a-9ba1-08e63db50b47" providerId="ADAL" clId="{3342749F-A4A3-4CC6-8E89-A279285BF1FF}" dt="2021-01-21T12:56:38.668" v="4315" actId="20577"/>
          <ac:spMkLst>
            <pc:docMk/>
            <pc:sldMk cId="784668950" sldId="550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3:06:30.744" v="4591" actId="478"/>
          <ac:spMkLst>
            <pc:docMk/>
            <pc:sldMk cId="784668950" sldId="550"/>
            <ac:spMk id="24582" creationId="{00000000-0000-0000-0000-000000000000}"/>
          </ac:spMkLst>
        </pc:sp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2" creationId="{70C3C326-88E2-4EA0-95C1-AD96CD4E7B77}"/>
          </ac:picMkLst>
        </pc:pic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6" creationId="{278809FA-B406-4981-9740-F8FEA3DB0FB7}"/>
          </ac:picMkLst>
        </pc:pic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7" creationId="{38311CE1-DDEB-4EA2-89E6-0F3AD4D81411}"/>
          </ac:picMkLst>
        </pc:picChg>
      </pc:sldChg>
      <pc:sldChg chg="delSp modSp add del mod">
        <pc:chgData name="Zhao Jin" userId="cd05a825-544c-438a-9ba1-08e63db50b47" providerId="ADAL" clId="{3342749F-A4A3-4CC6-8E89-A279285BF1FF}" dt="2021-01-21T12:21:46.946" v="2377" actId="47"/>
        <pc:sldMkLst>
          <pc:docMk/>
          <pc:sldMk cId="3613962527" sldId="550"/>
        </pc:sldMkLst>
        <pc:spChg chg="mod">
          <ac:chgData name="Zhao Jin" userId="cd05a825-544c-438a-9ba1-08e63db50b47" providerId="ADAL" clId="{3342749F-A4A3-4CC6-8E89-A279285BF1FF}" dt="2021-01-21T12:20:17.623" v="2375" actId="6549"/>
          <ac:spMkLst>
            <pc:docMk/>
            <pc:sldMk cId="3613962527" sldId="550"/>
            <ac:spMk id="10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0:16.225" v="2374" actId="478"/>
          <ac:spMkLst>
            <pc:docMk/>
            <pc:sldMk cId="3613962527" sldId="550"/>
            <ac:spMk id="13" creationId="{42F138F9-19E2-41AD-9DE1-4590FC84BB34}"/>
          </ac:spMkLst>
        </pc:spChg>
        <pc:spChg chg="mod">
          <ac:chgData name="Zhao Jin" userId="cd05a825-544c-438a-9ba1-08e63db50b47" providerId="ADAL" clId="{3342749F-A4A3-4CC6-8E89-A279285BF1FF}" dt="2021-01-21T12:20:12.484" v="2373" actId="20577"/>
          <ac:spMkLst>
            <pc:docMk/>
            <pc:sldMk cId="3613962527" sldId="550"/>
            <ac:spMk id="24578" creationId="{00000000-0000-0000-0000-000000000000}"/>
          </ac:spMkLst>
        </pc:spChg>
      </pc:sldChg>
      <pc:sldChg chg="add del">
        <pc:chgData name="Zhao Jin" userId="cd05a825-544c-438a-9ba1-08e63db50b47" providerId="ADAL" clId="{3342749F-A4A3-4CC6-8E89-A279285BF1FF}" dt="2021-01-21T12:24:02.157" v="2423"/>
        <pc:sldMkLst>
          <pc:docMk/>
          <pc:sldMk cId="3794641356" sldId="550"/>
        </pc:sldMkLst>
      </pc:sldChg>
    </pc:docChg>
  </pc:docChgLst>
  <pc:docChgLst>
    <pc:chgData name="Zhao Jin" userId="cd05a825-544c-438a-9ba1-08e63db50b47" providerId="ADAL" clId="{BBE9D547-4B31-704D-9080-47B1CA4D9124}"/>
    <pc:docChg chg="modSld">
      <pc:chgData name="Zhao Jin" userId="cd05a825-544c-438a-9ba1-08e63db50b47" providerId="ADAL" clId="{BBE9D547-4B31-704D-9080-47B1CA4D9124}" dt="2021-01-18T05:40:31.767" v="29" actId="114"/>
      <pc:docMkLst>
        <pc:docMk/>
      </pc:docMkLst>
      <pc:sldChg chg="modSp modAnim">
        <pc:chgData name="Zhao Jin" userId="cd05a825-544c-438a-9ba1-08e63db50b47" providerId="ADAL" clId="{BBE9D547-4B31-704D-9080-47B1CA4D9124}" dt="2021-01-18T05:39:25.523" v="25"/>
        <pc:sldMkLst>
          <pc:docMk/>
          <pc:sldMk cId="4265878996" sldId="534"/>
        </pc:sldMkLst>
        <pc:spChg chg="mod">
          <ac:chgData name="Zhao Jin" userId="cd05a825-544c-438a-9ba1-08e63db50b47" providerId="ADAL" clId="{BBE9D547-4B31-704D-9080-47B1CA4D9124}" dt="2021-01-18T05:37:47.985" v="5" actId="207"/>
          <ac:spMkLst>
            <pc:docMk/>
            <pc:sldMk cId="4265878996" sldId="534"/>
            <ac:spMk id="3" creationId="{00000000-0000-0000-0000-000000000000}"/>
          </ac:spMkLst>
        </pc:spChg>
      </pc:sldChg>
      <pc:sldChg chg="modSp">
        <pc:chgData name="Zhao Jin" userId="cd05a825-544c-438a-9ba1-08e63db50b47" providerId="ADAL" clId="{BBE9D547-4B31-704D-9080-47B1CA4D9124}" dt="2021-01-18T05:40:31.767" v="29" actId="114"/>
        <pc:sldMkLst>
          <pc:docMk/>
          <pc:sldMk cId="2851665547" sldId="538"/>
        </pc:sldMkLst>
        <pc:spChg chg="mod">
          <ac:chgData name="Zhao Jin" userId="cd05a825-544c-438a-9ba1-08e63db50b47" providerId="ADAL" clId="{BBE9D547-4B31-704D-9080-47B1CA4D9124}" dt="2021-01-18T05:40:31.767" v="29" actId="114"/>
          <ac:spMkLst>
            <pc:docMk/>
            <pc:sldMk cId="2851665547" sldId="538"/>
            <ac:spMk id="13" creationId="{00000000-0000-0000-0000-000000000000}"/>
          </ac:spMkLst>
        </pc:spChg>
      </pc:sldChg>
    </pc:docChg>
  </pc:docChgLst>
  <pc:docChgLst>
    <pc:chgData name="Zhao Jin" userId="cd05a825-544c-438a-9ba1-08e63db50b47" providerId="ADAL" clId="{E094A0D3-9008-D44F-B23F-E71F39C2BDEC}"/>
    <pc:docChg chg="undo custSel addSld delSld modSld sldOrd modMainMaster">
      <pc:chgData name="Zhao Jin" userId="cd05a825-544c-438a-9ba1-08e63db50b47" providerId="ADAL" clId="{E094A0D3-9008-D44F-B23F-E71F39C2BDEC}" dt="2021-01-27T05:44:46" v="1434" actId="207"/>
      <pc:docMkLst>
        <pc:docMk/>
      </pc:docMkLst>
      <pc:sldChg chg="modSp">
        <pc:chgData name="Zhao Jin" userId="cd05a825-544c-438a-9ba1-08e63db50b47" providerId="ADAL" clId="{E094A0D3-9008-D44F-B23F-E71F39C2BDEC}" dt="2021-01-27T04:57:42.438" v="23" actId="20577"/>
        <pc:sldMkLst>
          <pc:docMk/>
          <pc:sldMk cId="0" sldId="256"/>
        </pc:sldMkLst>
        <pc:spChg chg="mod">
          <ac:chgData name="Zhao Jin" userId="cd05a825-544c-438a-9ba1-08e63db50b47" providerId="ADAL" clId="{E094A0D3-9008-D44F-B23F-E71F39C2BDEC}" dt="2021-01-27T04:57:38.527" v="1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4:57:42.438" v="23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5:17:21.390" v="251" actId="20577"/>
        <pc:sldMkLst>
          <pc:docMk/>
          <pc:sldMk cId="2438607696" sldId="468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4:57:50.314" v="46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1.390" v="251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1311126165" sldId="485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1311126165" sldId="485"/>
            <ac:spMk id="9" creationId="{00000000-0000-0000-0000-000000000000}"/>
          </ac:spMkLst>
        </pc:spChg>
      </pc:sldChg>
      <pc:sldChg chg="modSp add">
        <pc:chgData name="Zhao Jin" userId="cd05a825-544c-438a-9ba1-08e63db50b47" providerId="ADAL" clId="{E094A0D3-9008-D44F-B23F-E71F39C2BDEC}" dt="2021-01-27T05:17:26.077" v="252" actId="20577"/>
        <pc:sldMkLst>
          <pc:docMk/>
          <pc:sldMk cId="3792232794" sldId="504"/>
        </pc:sldMkLst>
        <pc:spChg chg="mod">
          <ac:chgData name="Zhao Jin" userId="cd05a825-544c-438a-9ba1-08e63db50b47" providerId="ADAL" clId="{E094A0D3-9008-D44F-B23F-E71F39C2BDEC}" dt="2021-01-27T05:14:34.766" v="156" actId="27636"/>
          <ac:spMkLst>
            <pc:docMk/>
            <pc:sldMk cId="3792232794" sldId="504"/>
            <ac:spMk id="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5:13.559" v="159" actId="113"/>
          <ac:spMkLst>
            <pc:docMk/>
            <pc:sldMk cId="3792232794" sldId="504"/>
            <ac:spMk id="4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6.077" v="252" actId="20577"/>
          <ac:spMkLst>
            <pc:docMk/>
            <pc:sldMk cId="3792232794" sldId="504"/>
            <ac:spMk id="14338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681224785" sldId="531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681224785" sldId="531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E094A0D3-9008-D44F-B23F-E71F39C2BDEC}" dt="2021-01-27T05:12:53.568" v="127" actId="2696"/>
        <pc:sldMkLst>
          <pc:docMk/>
          <pc:sldMk cId="901453530" sldId="546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901453530" sldId="546"/>
            <ac:spMk id="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0:30.946" v="126" actId="20577"/>
          <ac:spMkLst>
            <pc:docMk/>
            <pc:sldMk cId="901453530" sldId="546"/>
            <ac:spMk id="14338" creationId="{00000000-0000-0000-0000-000000000000}"/>
          </ac:spMkLst>
        </pc:spChg>
      </pc:sldChg>
      <pc:sldChg chg="modSp add">
        <pc:chgData name="Zhao Jin" userId="cd05a825-544c-438a-9ba1-08e63db50b47" providerId="ADAL" clId="{E094A0D3-9008-D44F-B23F-E71F39C2BDEC}" dt="2021-01-27T05:17:29.706" v="253" actId="20577"/>
        <pc:sldMkLst>
          <pc:docMk/>
          <pc:sldMk cId="4225956616" sldId="546"/>
        </pc:sldMkLst>
        <pc:spChg chg="mod">
          <ac:chgData name="Zhao Jin" userId="cd05a825-544c-438a-9ba1-08e63db50b47" providerId="ADAL" clId="{E094A0D3-9008-D44F-B23F-E71F39C2BDEC}" dt="2021-01-27T05:15:19.785" v="160" actId="113"/>
          <ac:spMkLst>
            <pc:docMk/>
            <pc:sldMk cId="4225956616" sldId="546"/>
            <ac:spMk id="120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9.706" v="253" actId="20577"/>
          <ac:spMkLst>
            <pc:docMk/>
            <pc:sldMk cId="4225956616" sldId="546"/>
            <ac:spMk id="14338" creationId="{00000000-0000-0000-0000-000000000000}"/>
          </ac:spMkLst>
        </pc:spChg>
      </pc:sldChg>
      <pc:sldChg chg="modSp del">
        <pc:chgData name="Zhao Jin" userId="cd05a825-544c-438a-9ba1-08e63db50b47" providerId="ADAL" clId="{E094A0D3-9008-D44F-B23F-E71F39C2BDEC}" dt="2021-01-27T05:16:20.724" v="163" actId="2696"/>
        <pc:sldMkLst>
          <pc:docMk/>
          <pc:sldMk cId="884841463" sldId="547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884841463" sldId="547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1617257579" sldId="548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1617257579" sldId="548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3394924879" sldId="549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3394924879" sldId="549"/>
            <ac:spMk id="43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784668950" sldId="550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784668950" sldId="550"/>
            <ac:spMk id="43" creationId="{00000000-0000-0000-0000-000000000000}"/>
          </ac:spMkLst>
        </pc:spChg>
      </pc:sldChg>
      <pc:sldChg chg="modSp add del">
        <pc:chgData name="Zhao Jin" userId="cd05a825-544c-438a-9ba1-08e63db50b47" providerId="ADAL" clId="{E094A0D3-9008-D44F-B23F-E71F39C2BDEC}" dt="2021-01-27T05:17:38.111" v="258" actId="2696"/>
        <pc:sldMkLst>
          <pc:docMk/>
          <pc:sldMk cId="2538842699" sldId="551"/>
        </pc:sldMkLst>
        <pc:spChg chg="mod">
          <ac:chgData name="Zhao Jin" userId="cd05a825-544c-438a-9ba1-08e63db50b47" providerId="ADAL" clId="{E094A0D3-9008-D44F-B23F-E71F39C2BDEC}" dt="2021-01-27T05:17:36.555" v="257" actId="20577"/>
          <ac:spMkLst>
            <pc:docMk/>
            <pc:sldMk cId="2538842699" sldId="551"/>
            <ac:spMk id="14338" creationId="{00000000-0000-0000-0000-000000000000}"/>
          </ac:spMkLst>
        </pc:spChg>
      </pc:sldChg>
      <pc:sldChg chg="addSp delSp modSp add delAnim">
        <pc:chgData name="Zhao Jin" userId="cd05a825-544c-438a-9ba1-08e63db50b47" providerId="ADAL" clId="{E094A0D3-9008-D44F-B23F-E71F39C2BDEC}" dt="2021-01-27T05:22:23.124" v="370" actId="20577"/>
        <pc:sldMkLst>
          <pc:docMk/>
          <pc:sldMk cId="3422194935" sldId="552"/>
        </pc:sldMkLst>
        <pc:spChg chg="mod">
          <ac:chgData name="Zhao Jin" userId="cd05a825-544c-438a-9ba1-08e63db50b47" providerId="ADAL" clId="{E094A0D3-9008-D44F-B23F-E71F39C2BDEC}" dt="2021-01-27T05:22:23.124" v="370" actId="20577"/>
          <ac:spMkLst>
            <pc:docMk/>
            <pc:sldMk cId="3422194935" sldId="552"/>
            <ac:spMk id="8" creationId="{00000000-0000-0000-0000-000000000000}"/>
          </ac:spMkLst>
        </pc:spChg>
        <pc:spChg chg="add del mod">
          <ac:chgData name="Zhao Jin" userId="cd05a825-544c-438a-9ba1-08e63db50b47" providerId="ADAL" clId="{E094A0D3-9008-D44F-B23F-E71F39C2BDEC}" dt="2021-01-27T05:20:48.010" v="345" actId="478"/>
          <ac:spMkLst>
            <pc:docMk/>
            <pc:sldMk cId="3422194935" sldId="552"/>
            <ac:spMk id="84" creationId="{C4E05674-68A2-0D4E-8B47-F7A2C6A6B76F}"/>
          </ac:spMkLst>
        </pc:spChg>
        <pc:spChg chg="mod">
          <ac:chgData name="Zhao Jin" userId="cd05a825-544c-438a-9ba1-08e63db50b47" providerId="ADAL" clId="{E094A0D3-9008-D44F-B23F-E71F39C2BDEC}" dt="2021-01-27T05:17:40.396" v="259" actId="20577"/>
          <ac:spMkLst>
            <pc:docMk/>
            <pc:sldMk cId="3422194935" sldId="552"/>
            <ac:spMk id="14338" creationId="{00000000-0000-0000-0000-000000000000}"/>
          </ac:spMkLst>
        </pc:s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8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1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7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0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3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09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12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15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18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1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7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30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3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4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52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56" creationId="{00000000-0000-0000-0000-000000000000}"/>
          </ac:grpSpMkLst>
        </pc:grpChg>
        <pc:picChg chg="add mod modCrop">
          <ac:chgData name="Zhao Jin" userId="cd05a825-544c-438a-9ba1-08e63db50b47" providerId="ADAL" clId="{E094A0D3-9008-D44F-B23F-E71F39C2BDEC}" dt="2021-01-27T05:20:55.481" v="348" actId="1076"/>
          <ac:picMkLst>
            <pc:docMk/>
            <pc:sldMk cId="3422194935" sldId="552"/>
            <ac:picMk id="3" creationId="{78D60D94-825A-D54F-ACF5-EA46D7263418}"/>
          </ac:picMkLst>
        </pc:picChg>
        <pc:cxnChg chg="del mod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35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1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2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3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32.725" v="165" actId="478"/>
          <ac:cxnSpMkLst>
            <pc:docMk/>
            <pc:sldMk cId="3422194935" sldId="552"/>
            <ac:cxnSpMk id="149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32.725" v="165" actId="478"/>
          <ac:cxnSpMkLst>
            <pc:docMk/>
            <pc:sldMk cId="3422194935" sldId="552"/>
            <ac:cxnSpMk id="150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51" creationId="{00000000-0000-0000-0000-000000000000}"/>
          </ac:cxnSpMkLst>
        </pc:cxnChg>
      </pc:sldChg>
      <pc:sldChg chg="add del">
        <pc:chgData name="Zhao Jin" userId="cd05a825-544c-438a-9ba1-08e63db50b47" providerId="ADAL" clId="{E094A0D3-9008-D44F-B23F-E71F39C2BDEC}" dt="2021-01-27T05:18:00.826" v="262"/>
        <pc:sldMkLst>
          <pc:docMk/>
          <pc:sldMk cId="153180961" sldId="553"/>
        </pc:sldMkLst>
      </pc:sldChg>
      <pc:sldChg chg="modSp add">
        <pc:chgData name="Zhao Jin" userId="cd05a825-544c-438a-9ba1-08e63db50b47" providerId="ADAL" clId="{E094A0D3-9008-D44F-B23F-E71F39C2BDEC}" dt="2021-01-27T05:33:55.712" v="791" actId="14100"/>
        <pc:sldMkLst>
          <pc:docMk/>
          <pc:sldMk cId="1427618944" sldId="553"/>
        </pc:sldMkLst>
        <pc:spChg chg="mod">
          <ac:chgData name="Zhao Jin" userId="cd05a825-544c-438a-9ba1-08e63db50b47" providerId="ADAL" clId="{E094A0D3-9008-D44F-B23F-E71F39C2BDEC}" dt="2021-01-27T05:33:55.712" v="791" actId="14100"/>
          <ac:spMkLst>
            <pc:docMk/>
            <pc:sldMk cId="1427618944" sldId="553"/>
            <ac:spMk id="84" creationId="{C4E05674-68A2-0D4E-8B47-F7A2C6A6B76F}"/>
          </ac:spMkLst>
        </pc:spChg>
        <pc:picChg chg="mod">
          <ac:chgData name="Zhao Jin" userId="cd05a825-544c-438a-9ba1-08e63db50b47" providerId="ADAL" clId="{E094A0D3-9008-D44F-B23F-E71F39C2BDEC}" dt="2021-01-27T05:21:27.060" v="366" actId="1076"/>
          <ac:picMkLst>
            <pc:docMk/>
            <pc:sldMk cId="1427618944" sldId="553"/>
            <ac:picMk id="3" creationId="{78D60D94-825A-D54F-ACF5-EA46D7263418}"/>
          </ac:picMkLst>
        </pc:picChg>
      </pc:sldChg>
      <pc:sldChg chg="addSp delSp modSp add ord delAnim modAnim">
        <pc:chgData name="Zhao Jin" userId="cd05a825-544c-438a-9ba1-08e63db50b47" providerId="ADAL" clId="{E094A0D3-9008-D44F-B23F-E71F39C2BDEC}" dt="2021-01-27T05:37:50.456" v="1042" actId="1035"/>
        <pc:sldMkLst>
          <pc:docMk/>
          <pc:sldMk cId="1659983766" sldId="554"/>
        </pc:sldMkLst>
        <pc:spChg chg="del">
          <ac:chgData name="Zhao Jin" userId="cd05a825-544c-438a-9ba1-08e63db50b47" providerId="ADAL" clId="{E094A0D3-9008-D44F-B23F-E71F39C2BDEC}" dt="2021-01-27T05:24:43.231" v="381" actId="478"/>
          <ac:spMkLst>
            <pc:docMk/>
            <pc:sldMk cId="1659983766" sldId="554"/>
            <ac:spMk id="11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35.188" v="376" actId="478"/>
          <ac:spMkLst>
            <pc:docMk/>
            <pc:sldMk cId="1659983766" sldId="554"/>
            <ac:spMk id="13" creationId="{00000000-0000-0000-0000-000000000000}"/>
          </ac:spMkLst>
        </pc:spChg>
        <pc:spChg chg="del mod">
          <ac:chgData name="Zhao Jin" userId="cd05a825-544c-438a-9ba1-08e63db50b47" providerId="ADAL" clId="{E094A0D3-9008-D44F-B23F-E71F39C2BDEC}" dt="2021-01-27T05:27:49.217" v="613" actId="478"/>
          <ac:spMkLst>
            <pc:docMk/>
            <pc:sldMk cId="1659983766" sldId="554"/>
            <ac:spMk id="14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33.113" v="375" actId="478"/>
          <ac:spMkLst>
            <pc:docMk/>
            <pc:sldMk cId="1659983766" sldId="554"/>
            <ac:spMk id="15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37:50.456" v="1042" actId="1035"/>
          <ac:spMkLst>
            <pc:docMk/>
            <pc:sldMk cId="1659983766" sldId="554"/>
            <ac:spMk id="16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46.336" v="382" actId="478"/>
          <ac:spMkLst>
            <pc:docMk/>
            <pc:sldMk cId="1659983766" sldId="554"/>
            <ac:spMk id="17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41.620" v="380" actId="478"/>
          <ac:spMkLst>
            <pc:docMk/>
            <pc:sldMk cId="1659983766" sldId="554"/>
            <ac:spMk id="1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31:04.899" v="719" actId="20577"/>
          <ac:spMkLst>
            <pc:docMk/>
            <pc:sldMk cId="1659983766" sldId="554"/>
            <ac:spMk id="34" creationId="{00000000-0000-0000-0000-000000000000}"/>
          </ac:spMkLst>
        </pc:spChg>
        <pc:spChg chg="del mod">
          <ac:chgData name="Zhao Jin" userId="cd05a825-544c-438a-9ba1-08e63db50b47" providerId="ADAL" clId="{E094A0D3-9008-D44F-B23F-E71F39C2BDEC}" dt="2021-01-27T05:24:40.087" v="379" actId="478"/>
          <ac:spMkLst>
            <pc:docMk/>
            <pc:sldMk cId="1659983766" sldId="554"/>
            <ac:spMk id="48" creationId="{00000000-0000-0000-0000-000000000000}"/>
          </ac:spMkLst>
        </pc:spChg>
        <pc:spChg chg="add mod">
          <ac:chgData name="Zhao Jin" userId="cd05a825-544c-438a-9ba1-08e63db50b47" providerId="ADAL" clId="{E094A0D3-9008-D44F-B23F-E71F39C2BDEC}" dt="2021-01-27T05:35:32.267" v="828" actId="1035"/>
          <ac:spMkLst>
            <pc:docMk/>
            <pc:sldMk cId="1659983766" sldId="554"/>
            <ac:spMk id="49" creationId="{21EEE82A-4DB6-1D4F-9A03-5951F440FE93}"/>
          </ac:spMkLst>
        </pc:spChg>
        <pc:spChg chg="add mod">
          <ac:chgData name="Zhao Jin" userId="cd05a825-544c-438a-9ba1-08e63db50b47" providerId="ADAL" clId="{E094A0D3-9008-D44F-B23F-E71F39C2BDEC}" dt="2021-01-27T05:37:45.636" v="1033" actId="139"/>
          <ac:spMkLst>
            <pc:docMk/>
            <pc:sldMk cId="1659983766" sldId="554"/>
            <ac:spMk id="50" creationId="{6A68E681-1A88-9040-8F49-07716663CAA5}"/>
          </ac:spMkLst>
        </pc:spChg>
        <pc:spChg chg="mod">
          <ac:chgData name="Zhao Jin" userId="cd05a825-544c-438a-9ba1-08e63db50b47" providerId="ADAL" clId="{E094A0D3-9008-D44F-B23F-E71F39C2BDEC}" dt="2021-01-27T05:24:26.093" v="374" actId="20577"/>
          <ac:spMkLst>
            <pc:docMk/>
            <pc:sldMk cId="1659983766" sldId="554"/>
            <ac:spMk id="14338" creationId="{00000000-0000-0000-0000-000000000000}"/>
          </ac:spMkLst>
        </pc:spChg>
        <pc:grpChg chg="del">
          <ac:chgData name="Zhao Jin" userId="cd05a825-544c-438a-9ba1-08e63db50b47" providerId="ADAL" clId="{E094A0D3-9008-D44F-B23F-E71F39C2BDEC}" dt="2021-01-27T05:24:36.894" v="377" actId="478"/>
          <ac:grpSpMkLst>
            <pc:docMk/>
            <pc:sldMk cId="1659983766" sldId="554"/>
            <ac:grpSpMk id="19" creationId="{00000000-0000-0000-0000-000000000000}"/>
          </ac:grpSpMkLst>
        </pc:grpChg>
        <pc:grpChg chg="mod">
          <ac:chgData name="Zhao Jin" userId="cd05a825-544c-438a-9ba1-08e63db50b47" providerId="ADAL" clId="{E094A0D3-9008-D44F-B23F-E71F39C2BDEC}" dt="2021-01-27T05:36:20.397" v="880" actId="1076"/>
          <ac:grpSpMkLst>
            <pc:docMk/>
            <pc:sldMk cId="1659983766" sldId="554"/>
            <ac:grpSpMk id="31" creationId="{00000000-0000-0000-0000-000000000000}"/>
          </ac:grpSpMkLst>
        </pc:grp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1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3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8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9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30:33.903" v="698" actId="14100"/>
          <ac:cxnSpMkLst>
            <pc:docMk/>
            <pc:sldMk cId="1659983766" sldId="554"/>
            <ac:cxnSpMk id="40" creationId="{00000000-0000-0000-0000-000000000000}"/>
          </ac:cxnSpMkLst>
        </pc:cxnChg>
      </pc:sldChg>
      <pc:sldChg chg="addSp delSp modSp add">
        <pc:chgData name="Zhao Jin" userId="cd05a825-544c-438a-9ba1-08e63db50b47" providerId="ADAL" clId="{E094A0D3-9008-D44F-B23F-E71F39C2BDEC}" dt="2021-01-27T05:44:46" v="1434" actId="207"/>
        <pc:sldMkLst>
          <pc:docMk/>
          <pc:sldMk cId="1268238251" sldId="555"/>
        </pc:sldMkLst>
        <pc:spChg chg="del">
          <ac:chgData name="Zhao Jin" userId="cd05a825-544c-438a-9ba1-08e63db50b47" providerId="ADAL" clId="{E094A0D3-9008-D44F-B23F-E71F39C2BDEC}" dt="2021-01-27T05:35:16.592" v="820" actId="478"/>
          <ac:spMkLst>
            <pc:docMk/>
            <pc:sldMk cId="1268238251" sldId="555"/>
            <ac:spMk id="16" creationId="{00000000-0000-0000-0000-000000000000}"/>
          </ac:spMkLst>
        </pc:spChg>
        <pc:spChg chg="add mod">
          <ac:chgData name="Zhao Jin" userId="cd05a825-544c-438a-9ba1-08e63db50b47" providerId="ADAL" clId="{E094A0D3-9008-D44F-B23F-E71F39C2BDEC}" dt="2021-01-27T05:44:46" v="1434" actId="207"/>
          <ac:spMkLst>
            <pc:docMk/>
            <pc:sldMk cId="1268238251" sldId="555"/>
            <ac:spMk id="25" creationId="{F43FC8C1-7270-804E-9F1F-0B4AED0CEA28}"/>
          </ac:spMkLst>
        </pc:spChg>
        <pc:spChg chg="add mod">
          <ac:chgData name="Zhao Jin" userId="cd05a825-544c-438a-9ba1-08e63db50b47" providerId="ADAL" clId="{E094A0D3-9008-D44F-B23F-E71F39C2BDEC}" dt="2021-01-27T05:44:16.318" v="1429" actId="14100"/>
          <ac:spMkLst>
            <pc:docMk/>
            <pc:sldMk cId="1268238251" sldId="555"/>
            <ac:spMk id="26" creationId="{D54C351E-DA02-A443-8515-857077895051}"/>
          </ac:spMkLst>
        </pc:spChg>
        <pc:spChg chg="add mod">
          <ac:chgData name="Zhao Jin" userId="cd05a825-544c-438a-9ba1-08e63db50b47" providerId="ADAL" clId="{E094A0D3-9008-D44F-B23F-E71F39C2BDEC}" dt="2021-01-27T05:41:58.527" v="1301" actId="1036"/>
          <ac:spMkLst>
            <pc:docMk/>
            <pc:sldMk cId="1268238251" sldId="555"/>
            <ac:spMk id="27" creationId="{367D5355-0C55-2E48-9F4B-AB4FC9100A05}"/>
          </ac:spMkLst>
        </pc:spChg>
        <pc:spChg chg="add del mod">
          <ac:chgData name="Zhao Jin" userId="cd05a825-544c-438a-9ba1-08e63db50b47" providerId="ADAL" clId="{E094A0D3-9008-D44F-B23F-E71F39C2BDEC}" dt="2021-01-27T05:40:51.648" v="1180"/>
          <ac:spMkLst>
            <pc:docMk/>
            <pc:sldMk cId="1268238251" sldId="555"/>
            <ac:spMk id="28" creationId="{EE887C52-B868-F041-B2F3-E77854181B5E}"/>
          </ac:spMkLst>
        </pc:spChg>
        <pc:spChg chg="mod">
          <ac:chgData name="Zhao Jin" userId="cd05a825-544c-438a-9ba1-08e63db50b47" providerId="ADAL" clId="{E094A0D3-9008-D44F-B23F-E71F39C2BDEC}" dt="2021-01-27T05:44:00.171" v="1425" actId="14100"/>
          <ac:spMkLst>
            <pc:docMk/>
            <pc:sldMk cId="1268238251" sldId="555"/>
            <ac:spMk id="49" creationId="{21EEE82A-4DB6-1D4F-9A03-5951F440FE93}"/>
          </ac:spMkLst>
        </pc:spChg>
        <pc:grpChg chg="del">
          <ac:chgData name="Zhao Jin" userId="cd05a825-544c-438a-9ba1-08e63db50b47" providerId="ADAL" clId="{E094A0D3-9008-D44F-B23F-E71F39C2BDEC}" dt="2021-01-27T05:35:18.480" v="821" actId="478"/>
          <ac:grpSpMkLst>
            <pc:docMk/>
            <pc:sldMk cId="1268238251" sldId="555"/>
            <ac:grpSpMk id="31" creationId="{00000000-0000-0000-0000-000000000000}"/>
          </ac:grpSpMkLst>
        </pc:grpChg>
        <pc:cxnChg chg="mod">
          <ac:chgData name="Zhao Jin" userId="cd05a825-544c-438a-9ba1-08e63db50b47" providerId="ADAL" clId="{E094A0D3-9008-D44F-B23F-E71F39C2BDEC}" dt="2021-01-27T05:35:18.480" v="821" actId="478"/>
          <ac:cxnSpMkLst>
            <pc:docMk/>
            <pc:sldMk cId="1268238251" sldId="555"/>
            <ac:cxnSpMk id="33" creationId="{00000000-0000-0000-0000-000000000000}"/>
          </ac:cxnSpMkLst>
        </pc:cxnChg>
      </pc:sldChg>
      <pc:sldMasterChg chg="modSp modSldLayout">
        <pc:chgData name="Zhao Jin" userId="cd05a825-544c-438a-9ba1-08e63db50b47" providerId="ADAL" clId="{E094A0D3-9008-D44F-B23F-E71F39C2BDEC}" dt="2021-01-27T04:58:20.523" v="47"/>
        <pc:sldMasterMkLst>
          <pc:docMk/>
          <pc:sldMasterMk cId="0" sldId="2147485087"/>
        </pc:sldMaster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B1F7CFED-A664-443A-A173-5DFC1A50598C}"/>
    <pc:docChg chg="undo custSel addSld delSld modSld sldOrd">
      <pc:chgData name="Zhao Jin" userId="cd05a825-544c-438a-9ba1-08e63db50b47" providerId="ADAL" clId="{B1F7CFED-A664-443A-A173-5DFC1A50598C}" dt="2021-01-27T11:27:42.250" v="3304" actId="20577"/>
      <pc:docMkLst>
        <pc:docMk/>
      </pc:docMkLst>
      <pc:sldChg chg="modSp mod">
        <pc:chgData name="Zhao Jin" userId="cd05a825-544c-438a-9ba1-08e63db50b47" providerId="ADAL" clId="{B1F7CFED-A664-443A-A173-5DFC1A50598C}" dt="2021-01-27T08:47:23.481" v="3299" actId="20577"/>
        <pc:sldMkLst>
          <pc:docMk/>
          <pc:sldMk cId="2438607696" sldId="468"/>
        </pc:sldMkLst>
        <pc:spChg chg="mod">
          <ac:chgData name="Zhao Jin" userId="cd05a825-544c-438a-9ba1-08e63db50b47" providerId="ADAL" clId="{B1F7CFED-A664-443A-A173-5DFC1A50598C}" dt="2021-01-27T08:47:23.481" v="3299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1311126165" sldId="485"/>
        </pc:sldMkLst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3792232794" sldId="504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3792232794" sldId="504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1:06.537" v="2865" actId="478"/>
          <ac:spMkLst>
            <pc:docMk/>
            <pc:sldMk cId="3792232794" sldId="504"/>
            <ac:spMk id="14340" creationId="{00000000-0000-0000-0000-000000000000}"/>
          </ac:spMkLst>
        </pc:sp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681224785" sldId="531"/>
        </pc:sldMkLst>
      </pc:sldChg>
      <pc:sldChg chg="addSp delSp modSp add del mod modAnim">
        <pc:chgData name="Zhao Jin" userId="cd05a825-544c-438a-9ba1-08e63db50b47" providerId="ADAL" clId="{B1F7CFED-A664-443A-A173-5DFC1A50598C}" dt="2021-01-27T07:44:47.950" v="2625" actId="2696"/>
        <pc:sldMkLst>
          <pc:docMk/>
          <pc:sldMk cId="375427509" sldId="545"/>
        </pc:sldMkLst>
        <pc:spChg chg="add mod">
          <ac:chgData name="Zhao Jin" userId="cd05a825-544c-438a-9ba1-08e63db50b47" providerId="ADAL" clId="{B1F7CFED-A664-443A-A173-5DFC1A50598C}" dt="2021-01-27T07:43:52.646" v="2620" actId="1076"/>
          <ac:spMkLst>
            <pc:docMk/>
            <pc:sldMk cId="375427509" sldId="545"/>
            <ac:spMk id="2" creationId="{E9A5D595-9C8F-4791-89EB-4A77CF886521}"/>
          </ac:spMkLst>
        </pc:spChg>
        <pc:spChg chg="mod">
          <ac:chgData name="Zhao Jin" userId="cd05a825-544c-438a-9ba1-08e63db50b47" providerId="ADAL" clId="{B1F7CFED-A664-443A-A173-5DFC1A50598C}" dt="2021-01-27T07:40:56.676" v="2395" actId="1038"/>
          <ac:spMkLst>
            <pc:docMk/>
            <pc:sldMk cId="375427509" sldId="545"/>
            <ac:spMk id="9" creationId="{00000000-0000-0000-0000-000000000000}"/>
          </ac:spMkLst>
        </pc:spChg>
        <pc:spChg chg="add del mod">
          <ac:chgData name="Zhao Jin" userId="cd05a825-544c-438a-9ba1-08e63db50b47" providerId="ADAL" clId="{B1F7CFED-A664-443A-A173-5DFC1A50598C}" dt="2021-01-27T07:41:30.878" v="2420" actId="478"/>
          <ac:spMkLst>
            <pc:docMk/>
            <pc:sldMk cId="375427509" sldId="545"/>
            <ac:spMk id="10" creationId="{B8A19F3D-8432-44D5-9DDD-CA0671559FFB}"/>
          </ac:spMkLst>
        </pc:spChg>
        <pc:spChg chg="add mod">
          <ac:chgData name="Zhao Jin" userId="cd05a825-544c-438a-9ba1-08e63db50b47" providerId="ADAL" clId="{B1F7CFED-A664-443A-A173-5DFC1A50598C}" dt="2021-01-27T07:43:23.111" v="2615" actId="207"/>
          <ac:spMkLst>
            <pc:docMk/>
            <pc:sldMk cId="375427509" sldId="545"/>
            <ac:spMk id="11" creationId="{BC839910-3DED-4F3B-ACBB-949AD3823840}"/>
          </ac:spMkLst>
        </pc:spChg>
        <pc:spChg chg="mod">
          <ac:chgData name="Zhao Jin" userId="cd05a825-544c-438a-9ba1-08e63db50b47" providerId="ADAL" clId="{B1F7CFED-A664-443A-A173-5DFC1A50598C}" dt="2021-01-27T07:42:29.047" v="2536" actId="20577"/>
          <ac:spMkLst>
            <pc:docMk/>
            <pc:sldMk cId="375427509" sldId="545"/>
            <ac:spMk id="14" creationId="{7016A8A5-E9D1-453F-88AF-4D42231AA134}"/>
          </ac:spMkLst>
        </pc:spChg>
      </pc:sldChg>
      <pc:sldChg chg="addSp delSp modSp add del mod delAnim modAnim">
        <pc:chgData name="Zhao Jin" userId="cd05a825-544c-438a-9ba1-08e63db50b47" providerId="ADAL" clId="{B1F7CFED-A664-443A-A173-5DFC1A50598C}" dt="2021-01-27T07:38:37.769" v="2178" actId="2696"/>
        <pc:sldMkLst>
          <pc:docMk/>
          <pc:sldMk cId="1899776498" sldId="545"/>
        </pc:sldMkLst>
        <pc:spChg chg="mod">
          <ac:chgData name="Zhao Jin" userId="cd05a825-544c-438a-9ba1-08e63db50b47" providerId="ADAL" clId="{B1F7CFED-A664-443A-A173-5DFC1A50598C}" dt="2021-01-27T07:28:31.984" v="1706" actId="20577"/>
          <ac:spMkLst>
            <pc:docMk/>
            <pc:sldMk cId="1899776498" sldId="545"/>
            <ac:spMk id="8" creationId="{00000000-0000-0000-0000-000000000000}"/>
          </ac:spMkLst>
        </pc:spChg>
        <pc:spChg chg="mod topLvl">
          <ac:chgData name="Zhao Jin" userId="cd05a825-544c-438a-9ba1-08e63db50b47" providerId="ADAL" clId="{B1F7CFED-A664-443A-A173-5DFC1A50598C}" dt="2021-01-27T07:37:00.919" v="2165" actId="1038"/>
          <ac:spMkLst>
            <pc:docMk/>
            <pc:sldMk cId="1899776498" sldId="545"/>
            <ac:spMk id="9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23:00.324" v="1525" actId="478"/>
          <ac:spMkLst>
            <pc:docMk/>
            <pc:sldMk cId="1899776498" sldId="545"/>
            <ac:spMk id="10" creationId="{00000000-0000-0000-0000-000000000000}"/>
          </ac:spMkLst>
        </pc:spChg>
        <pc:spChg chg="del topLvl">
          <ac:chgData name="Zhao Jin" userId="cd05a825-544c-438a-9ba1-08e63db50b47" providerId="ADAL" clId="{B1F7CFED-A664-443A-A173-5DFC1A50598C}" dt="2021-01-27T07:22:54.170" v="1523" actId="478"/>
          <ac:spMkLst>
            <pc:docMk/>
            <pc:sldMk cId="1899776498" sldId="545"/>
            <ac:spMk id="11" creationId="{00000000-0000-0000-0000-000000000000}"/>
          </ac:spMkLst>
        </pc:spChg>
        <pc:spChg chg="add del">
          <ac:chgData name="Zhao Jin" userId="cd05a825-544c-438a-9ba1-08e63db50b47" providerId="ADAL" clId="{B1F7CFED-A664-443A-A173-5DFC1A50598C}" dt="2021-01-27T07:23:33.583" v="1541" actId="22"/>
          <ac:spMkLst>
            <pc:docMk/>
            <pc:sldMk cId="1899776498" sldId="545"/>
            <ac:spMk id="13" creationId="{5970720F-9366-4804-AA45-49708743C511}"/>
          </ac:spMkLst>
        </pc:spChg>
        <pc:spChg chg="add mod">
          <ac:chgData name="Zhao Jin" userId="cd05a825-544c-438a-9ba1-08e63db50b47" providerId="ADAL" clId="{B1F7CFED-A664-443A-A173-5DFC1A50598C}" dt="2021-01-27T07:36:09.937" v="2130" actId="20578"/>
          <ac:spMkLst>
            <pc:docMk/>
            <pc:sldMk cId="1899776498" sldId="545"/>
            <ac:spMk id="14" creationId="{7016A8A5-E9D1-453F-88AF-4D42231AA134}"/>
          </ac:spMkLst>
        </pc:spChg>
        <pc:spChg chg="add del mod">
          <ac:chgData name="Zhao Jin" userId="cd05a825-544c-438a-9ba1-08e63db50b47" providerId="ADAL" clId="{B1F7CFED-A664-443A-A173-5DFC1A50598C}" dt="2021-01-27T07:38:36.083" v="2177" actId="478"/>
          <ac:spMkLst>
            <pc:docMk/>
            <pc:sldMk cId="1899776498" sldId="545"/>
            <ac:spMk id="15" creationId="{9BDB1968-85B8-431C-8282-873863DD0568}"/>
          </ac:spMkLst>
        </pc:spChg>
        <pc:spChg chg="mod">
          <ac:chgData name="Zhao Jin" userId="cd05a825-544c-438a-9ba1-08e63db50b47" providerId="ADAL" clId="{B1F7CFED-A664-443A-A173-5DFC1A50598C}" dt="2021-01-27T07:32:20.327" v="1938" actId="20577"/>
          <ac:spMkLst>
            <pc:docMk/>
            <pc:sldMk cId="1899776498" sldId="545"/>
            <ac:spMk id="14338" creationId="{00000000-0000-0000-0000-000000000000}"/>
          </ac:spMkLst>
        </pc:spChg>
        <pc:grpChg chg="del">
          <ac:chgData name="Zhao Jin" userId="cd05a825-544c-438a-9ba1-08e63db50b47" providerId="ADAL" clId="{B1F7CFED-A664-443A-A173-5DFC1A50598C}" dt="2021-01-27T07:22:54.170" v="1523" actId="478"/>
          <ac:grpSpMkLst>
            <pc:docMk/>
            <pc:sldMk cId="1899776498" sldId="545"/>
            <ac:grpSpMk id="2" creationId="{00000000-0000-0000-0000-000000000000}"/>
          </ac:grpSpMkLst>
        </pc:grpChg>
      </pc:sldChg>
      <pc:sldChg chg="addSp delSp modSp add del mod delAnim modAnim">
        <pc:chgData name="Zhao Jin" userId="cd05a825-544c-438a-9ba1-08e63db50b47" providerId="ADAL" clId="{B1F7CFED-A664-443A-A173-5DFC1A50598C}" dt="2021-01-27T08:38:52.330" v="2929" actId="2696"/>
        <pc:sldMkLst>
          <pc:docMk/>
          <pc:sldMk cId="3702084380" sldId="545"/>
        </pc:sldMkLst>
        <pc:spChg chg="del">
          <ac:chgData name="Zhao Jin" userId="cd05a825-544c-438a-9ba1-08e63db50b47" providerId="ADAL" clId="{B1F7CFED-A664-443A-A173-5DFC1A50598C}" dt="2021-01-27T07:46:02.987" v="2628" actId="478"/>
          <ac:spMkLst>
            <pc:docMk/>
            <pc:sldMk cId="3702084380" sldId="545"/>
            <ac:spMk id="2" creationId="{E9A5D595-9C8F-4791-89EB-4A77CF886521}"/>
          </ac:spMkLst>
        </pc:spChg>
        <pc:spChg chg="del">
          <ac:chgData name="Zhao Jin" userId="cd05a825-544c-438a-9ba1-08e63db50b47" providerId="ADAL" clId="{B1F7CFED-A664-443A-A173-5DFC1A50598C}" dt="2021-01-27T07:53:08.383" v="2927" actId="478"/>
          <ac:spMkLst>
            <pc:docMk/>
            <pc:sldMk cId="3702084380" sldId="545"/>
            <ac:spMk id="11" creationId="{BC839910-3DED-4F3B-ACBB-949AD3823840}"/>
          </ac:spMkLst>
        </pc:spChg>
        <pc:spChg chg="add del">
          <ac:chgData name="Zhao Jin" userId="cd05a825-544c-438a-9ba1-08e63db50b47" providerId="ADAL" clId="{B1F7CFED-A664-443A-A173-5DFC1A50598C}" dt="2021-01-27T07:46:37.466" v="2691" actId="478"/>
          <ac:spMkLst>
            <pc:docMk/>
            <pc:sldMk cId="3702084380" sldId="545"/>
            <ac:spMk id="14" creationId="{7016A8A5-E9D1-453F-88AF-4D42231AA134}"/>
          </ac:spMkLst>
        </pc:spChg>
        <pc:spChg chg="mod">
          <ac:chgData name="Zhao Jin" userId="cd05a825-544c-438a-9ba1-08e63db50b47" providerId="ADAL" clId="{B1F7CFED-A664-443A-A173-5DFC1A50598C}" dt="2021-01-27T07:46:32.619" v="2689" actId="20577"/>
          <ac:spMkLst>
            <pc:docMk/>
            <pc:sldMk cId="3702084380" sldId="545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38:28.864" v="2928" actId="478"/>
          <ac:spMkLst>
            <pc:docMk/>
            <pc:sldMk cId="3702084380" sldId="545"/>
            <ac:spMk id="14340" creationId="{00000000-0000-0000-0000-000000000000}"/>
          </ac:spMkLst>
        </pc:spChg>
      </pc:sldChg>
      <pc:sldChg chg="modSp add mod">
        <pc:chgData name="Zhao Jin" userId="cd05a825-544c-438a-9ba1-08e63db50b47" providerId="ADAL" clId="{B1F7CFED-A664-443A-A173-5DFC1A50598C}" dt="2021-01-27T11:27:42.250" v="3304" actId="20577"/>
        <pc:sldMkLst>
          <pc:docMk/>
          <pc:sldMk cId="4228901100" sldId="545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4228901100" sldId="545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11:27:42.250" v="3304" actId="20577"/>
          <ac:spMkLst>
            <pc:docMk/>
            <pc:sldMk cId="4228901100" sldId="545"/>
            <ac:spMk id="8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4225956616" sldId="546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4225956616" sldId="546"/>
            <ac:spMk id="7" creationId="{00000000-0000-0000-0000-000000000000}"/>
          </ac:spMkLst>
        </pc:spChg>
        <pc:spChg chg="del mod">
          <ac:chgData name="Zhao Jin" userId="cd05a825-544c-438a-9ba1-08e63db50b47" providerId="ADAL" clId="{B1F7CFED-A664-443A-A173-5DFC1A50598C}" dt="2021-01-27T07:50:50.677" v="2860" actId="478"/>
          <ac:spMkLst>
            <pc:docMk/>
            <pc:sldMk cId="4225956616" sldId="546"/>
            <ac:spMk id="14340" creationId="{00000000-0000-0000-0000-000000000000}"/>
          </ac:spMkLst>
        </pc:spChg>
      </pc:sldChg>
      <pc:sldChg chg="addSp delSp modSp mod">
        <pc:chgData name="Zhao Jin" userId="cd05a825-544c-438a-9ba1-08e63db50b47" providerId="ADAL" clId="{B1F7CFED-A664-443A-A173-5DFC1A50598C}" dt="2021-01-27T07:01:43.927" v="726" actId="207"/>
        <pc:sldMkLst>
          <pc:docMk/>
          <pc:sldMk cId="1617257579" sldId="548"/>
        </pc:sldMkLst>
        <pc:spChg chg="add del">
          <ac:chgData name="Zhao Jin" userId="cd05a825-544c-438a-9ba1-08e63db50b47" providerId="ADAL" clId="{B1F7CFED-A664-443A-A173-5DFC1A50598C}" dt="2021-01-27T06:57:25.932" v="430" actId="11529"/>
          <ac:spMkLst>
            <pc:docMk/>
            <pc:sldMk cId="1617257579" sldId="548"/>
            <ac:spMk id="3" creationId="{25B75977-5F8C-4BDE-914A-120DA8BB1667}"/>
          </ac:spMkLst>
        </pc:spChg>
        <pc:spChg chg="add del mod">
          <ac:chgData name="Zhao Jin" userId="cd05a825-544c-438a-9ba1-08e63db50b47" providerId="ADAL" clId="{B1F7CFED-A664-443A-A173-5DFC1A50598C}" dt="2021-01-27T06:58:03.563" v="515" actId="478"/>
          <ac:spMkLst>
            <pc:docMk/>
            <pc:sldMk cId="1617257579" sldId="548"/>
            <ac:spMk id="4" creationId="{2C2FF42B-F3E2-4542-94AE-860A7F4C5AE8}"/>
          </ac:spMkLst>
        </pc:spChg>
        <pc:spChg chg="mod">
          <ac:chgData name="Zhao Jin" userId="cd05a825-544c-438a-9ba1-08e63db50b47" providerId="ADAL" clId="{B1F7CFED-A664-443A-A173-5DFC1A50598C}" dt="2021-01-27T06:51:06.068" v="286" actId="403"/>
          <ac:spMkLst>
            <pc:docMk/>
            <pc:sldMk cId="1617257579" sldId="548"/>
            <ac:spMk id="8" creationId="{00000000-0000-0000-0000-000000000000}"/>
          </ac:spMkLst>
        </pc:spChg>
        <pc:spChg chg="del mod">
          <ac:chgData name="Zhao Jin" userId="cd05a825-544c-438a-9ba1-08e63db50b47" providerId="ADAL" clId="{B1F7CFED-A664-443A-A173-5DFC1A50598C}" dt="2021-01-27T06:55:07.454" v="395" actId="478"/>
          <ac:spMkLst>
            <pc:docMk/>
            <pc:sldMk cId="1617257579" sldId="548"/>
            <ac:spMk id="9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6:58:23.608" v="590" actId="1076"/>
          <ac:spMkLst>
            <pc:docMk/>
            <pc:sldMk cId="1617257579" sldId="548"/>
            <ac:spMk id="11" creationId="{A4A511B3-0BFF-4C82-BF52-5B85A1891528}"/>
          </ac:spMkLst>
        </pc:spChg>
        <pc:spChg chg="add mod">
          <ac:chgData name="Zhao Jin" userId="cd05a825-544c-438a-9ba1-08e63db50b47" providerId="ADAL" clId="{B1F7CFED-A664-443A-A173-5DFC1A50598C}" dt="2021-01-27T06:59:40.363" v="634" actId="1076"/>
          <ac:spMkLst>
            <pc:docMk/>
            <pc:sldMk cId="1617257579" sldId="548"/>
            <ac:spMk id="13" creationId="{F65000D4-8068-4B6E-B9A4-D88802072D9E}"/>
          </ac:spMkLst>
        </pc:spChg>
        <pc:spChg chg="mod">
          <ac:chgData name="Zhao Jin" userId="cd05a825-544c-438a-9ba1-08e63db50b47" providerId="ADAL" clId="{B1F7CFED-A664-443A-A173-5DFC1A50598C}" dt="2021-01-27T06:49:16.978" v="171" actId="313"/>
          <ac:spMkLst>
            <pc:docMk/>
            <pc:sldMk cId="1617257579" sldId="548"/>
            <ac:spMk id="14338" creationId="{00000000-0000-0000-0000-000000000000}"/>
          </ac:spMkLst>
        </pc:spChg>
        <pc:graphicFrameChg chg="add mod modGraphic">
          <ac:chgData name="Zhao Jin" userId="cd05a825-544c-438a-9ba1-08e63db50b47" providerId="ADAL" clId="{B1F7CFED-A664-443A-A173-5DFC1A50598C}" dt="2021-01-27T07:01:43.927" v="726" actId="207"/>
          <ac:graphicFrameMkLst>
            <pc:docMk/>
            <pc:sldMk cId="1617257579" sldId="548"/>
            <ac:graphicFrameMk id="2" creationId="{426125AF-2C98-4B25-8E18-D82777859E86}"/>
          </ac:graphicFrameMkLst>
        </pc:graphicFrameChg>
        <pc:graphicFrameChg chg="add mod modGraphic">
          <ac:chgData name="Zhao Jin" userId="cd05a825-544c-438a-9ba1-08e63db50b47" providerId="ADAL" clId="{B1F7CFED-A664-443A-A173-5DFC1A50598C}" dt="2021-01-27T07:01:40.317" v="725" actId="207"/>
          <ac:graphicFrameMkLst>
            <pc:docMk/>
            <pc:sldMk cId="1617257579" sldId="548"/>
            <ac:graphicFrameMk id="10" creationId="{9C421041-2210-4121-91BC-BD8BDCC5C1CA}"/>
          </ac:graphicFrameMkLst>
        </pc:graphicFrame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3394924879" sldId="549"/>
        </pc:sldMkLst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784668950" sldId="550"/>
        </pc:sldMkLst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3422194935" sldId="552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3422194935" sldId="552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2.012" v="2861" actId="478"/>
          <ac:spMkLst>
            <pc:docMk/>
            <pc:sldMk cId="3422194935" sldId="552"/>
            <ac:spMk id="14340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1427618944" sldId="553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427618944" sldId="553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3.822" v="2862" actId="478"/>
          <ac:spMkLst>
            <pc:docMk/>
            <pc:sldMk cId="1427618944" sldId="553"/>
            <ac:spMk id="14340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1659983766" sldId="554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659983766" sldId="554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06:40:39.463" v="4" actId="20577"/>
          <ac:spMkLst>
            <pc:docMk/>
            <pc:sldMk cId="1659983766" sldId="554"/>
            <ac:spMk id="49" creationId="{21EEE82A-4DB6-1D4F-9A03-5951F440FE93}"/>
          </ac:spMkLst>
        </pc:spChg>
        <pc:spChg chg="mod">
          <ac:chgData name="Zhao Jin" userId="cd05a825-544c-438a-9ba1-08e63db50b47" providerId="ADAL" clId="{B1F7CFED-A664-443A-A173-5DFC1A50598C}" dt="2021-01-27T07:49:14.913" v="2831" actId="1076"/>
          <ac:spMkLst>
            <pc:docMk/>
            <pc:sldMk cId="1659983766" sldId="554"/>
            <ac:spMk id="50" creationId="{6A68E681-1A88-9040-8F49-07716663CAA5}"/>
          </ac:spMkLst>
        </pc:spChg>
        <pc:spChg chg="mod">
          <ac:chgData name="Zhao Jin" userId="cd05a825-544c-438a-9ba1-08e63db50b47" providerId="ADAL" clId="{B1F7CFED-A664-443A-A173-5DFC1A50598C}" dt="2021-01-27T06:48:04.932" v="75" actId="6549"/>
          <ac:spMkLst>
            <pc:docMk/>
            <pc:sldMk cId="1659983766" sldId="554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5.076" v="2863" actId="478"/>
          <ac:spMkLst>
            <pc:docMk/>
            <pc:sldMk cId="1659983766" sldId="554"/>
            <ac:spMk id="14340" creationId="{00000000-0000-0000-0000-000000000000}"/>
          </ac:spMkLst>
        </pc:spChg>
      </pc:sldChg>
      <pc:sldChg chg="addSp delSp modSp mod">
        <pc:chgData name="Zhao Jin" userId="cd05a825-544c-438a-9ba1-08e63db50b47" providerId="ADAL" clId="{B1F7CFED-A664-443A-A173-5DFC1A50598C}" dt="2021-01-27T08:43:28.344" v="3236"/>
        <pc:sldMkLst>
          <pc:docMk/>
          <pc:sldMk cId="1268238251" sldId="555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268238251" sldId="555"/>
            <ac:spMk id="7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8:41:03.484" v="2956" actId="20577"/>
          <ac:spMkLst>
            <pc:docMk/>
            <pc:sldMk cId="1268238251" sldId="555"/>
            <ac:spMk id="11" creationId="{2DB8C0DD-2610-48AA-A2F1-A9AE4DD922BA}"/>
          </ac:spMkLst>
        </pc:spChg>
        <pc:spChg chg="add mod">
          <ac:chgData name="Zhao Jin" userId="cd05a825-544c-438a-9ba1-08e63db50b47" providerId="ADAL" clId="{B1F7CFED-A664-443A-A173-5DFC1A50598C}" dt="2021-01-27T08:42:28.113" v="3230" actId="1076"/>
          <ac:spMkLst>
            <pc:docMk/>
            <pc:sldMk cId="1268238251" sldId="555"/>
            <ac:spMk id="13" creationId="{972B1E9B-C6E8-4DE8-871E-C214A3D77F45}"/>
          </ac:spMkLst>
        </pc:spChg>
        <pc:spChg chg="mod">
          <ac:chgData name="Zhao Jin" userId="cd05a825-544c-438a-9ba1-08e63db50b47" providerId="ADAL" clId="{B1F7CFED-A664-443A-A173-5DFC1A50598C}" dt="2021-01-27T08:42:07.396" v="3218" actId="1076"/>
          <ac:spMkLst>
            <pc:docMk/>
            <pc:sldMk cId="1268238251" sldId="555"/>
            <ac:spMk id="25" creationId="{F43FC8C1-7270-804E-9F1F-0B4AED0CEA28}"/>
          </ac:spMkLst>
        </pc:spChg>
        <pc:spChg chg="mod">
          <ac:chgData name="Zhao Jin" userId="cd05a825-544c-438a-9ba1-08e63db50b47" providerId="ADAL" clId="{B1F7CFED-A664-443A-A173-5DFC1A50598C}" dt="2021-01-27T06:41:29.448" v="68" actId="1036"/>
          <ac:spMkLst>
            <pc:docMk/>
            <pc:sldMk cId="1268238251" sldId="555"/>
            <ac:spMk id="26" creationId="{D54C351E-DA02-A443-8515-857077895051}"/>
          </ac:spMkLst>
        </pc:spChg>
        <pc:spChg chg="mod">
          <ac:chgData name="Zhao Jin" userId="cd05a825-544c-438a-9ba1-08e63db50b47" providerId="ADAL" clId="{B1F7CFED-A664-443A-A173-5DFC1A50598C}" dt="2021-01-27T08:42:36.548" v="3233" actId="14100"/>
          <ac:spMkLst>
            <pc:docMk/>
            <pc:sldMk cId="1268238251" sldId="555"/>
            <ac:spMk id="27" creationId="{367D5355-0C55-2E48-9F4B-AB4FC9100A05}"/>
          </ac:spMkLst>
        </pc:spChg>
        <pc:spChg chg="mod">
          <ac:chgData name="Zhao Jin" userId="cd05a825-544c-438a-9ba1-08e63db50b47" providerId="ADAL" clId="{B1F7CFED-A664-443A-A173-5DFC1A50598C}" dt="2021-01-27T06:41:19.701" v="20" actId="14100"/>
          <ac:spMkLst>
            <pc:docMk/>
            <pc:sldMk cId="1268238251" sldId="555"/>
            <ac:spMk id="49" creationId="{21EEE82A-4DB6-1D4F-9A03-5951F440FE93}"/>
          </ac:spMkLst>
        </pc:spChg>
        <pc:spChg chg="mod">
          <ac:chgData name="Zhao Jin" userId="cd05a825-544c-438a-9ba1-08e63db50b47" providerId="ADAL" clId="{B1F7CFED-A664-443A-A173-5DFC1A50598C}" dt="2021-01-27T06:48:09.050" v="77" actId="6549"/>
          <ac:spMkLst>
            <pc:docMk/>
            <pc:sldMk cId="1268238251" sldId="555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6.309" v="2864" actId="478"/>
          <ac:spMkLst>
            <pc:docMk/>
            <pc:sldMk cId="1268238251" sldId="555"/>
            <ac:spMk id="14340" creationId="{00000000-0000-0000-0000-000000000000}"/>
          </ac:spMkLst>
        </pc:spChg>
        <pc:picChg chg="add mod">
          <ac:chgData name="Zhao Jin" userId="cd05a825-544c-438a-9ba1-08e63db50b47" providerId="ADAL" clId="{B1F7CFED-A664-443A-A173-5DFC1A50598C}" dt="2021-01-27T06:41:55.260" v="70" actId="1076"/>
          <ac:picMkLst>
            <pc:docMk/>
            <pc:sldMk cId="1268238251" sldId="555"/>
            <ac:picMk id="10" creationId="{54864FA4-5498-40C2-AC55-7C820DE312A4}"/>
          </ac:picMkLst>
        </pc:picChg>
        <pc:picChg chg="add del mod">
          <ac:chgData name="Zhao Jin" userId="cd05a825-544c-438a-9ba1-08e63db50b47" providerId="ADAL" clId="{B1F7CFED-A664-443A-A173-5DFC1A50598C}" dt="2021-01-27T08:42:30.784" v="3231" actId="478"/>
          <ac:picMkLst>
            <pc:docMk/>
            <pc:sldMk cId="1268238251" sldId="555"/>
            <ac:picMk id="14" creationId="{06DAC04A-DB00-43B7-B28D-DAEF577685EF}"/>
          </ac:picMkLst>
        </pc:picChg>
      </pc:sldChg>
      <pc:sldChg chg="addSp delSp modSp add mod ord">
        <pc:chgData name="Zhao Jin" userId="cd05a825-544c-438a-9ba1-08e63db50b47" providerId="ADAL" clId="{B1F7CFED-A664-443A-A173-5DFC1A50598C}" dt="2021-01-27T07:08:25.449" v="1116" actId="207"/>
        <pc:sldMkLst>
          <pc:docMk/>
          <pc:sldMk cId="3990513599" sldId="556"/>
        </pc:sldMkLst>
        <pc:spChg chg="add del">
          <ac:chgData name="Zhao Jin" userId="cd05a825-544c-438a-9ba1-08e63db50b47" providerId="ADAL" clId="{B1F7CFED-A664-443A-A173-5DFC1A50598C}" dt="2021-01-27T06:56:10.472" v="407"/>
          <ac:spMkLst>
            <pc:docMk/>
            <pc:sldMk cId="3990513599" sldId="556"/>
            <ac:spMk id="3" creationId="{0A875857-CF74-416D-8252-06EE7DA458C4}"/>
          </ac:spMkLst>
        </pc:spChg>
        <pc:spChg chg="add del">
          <ac:chgData name="Zhao Jin" userId="cd05a825-544c-438a-9ba1-08e63db50b47" providerId="ADAL" clId="{B1F7CFED-A664-443A-A173-5DFC1A50598C}" dt="2021-01-27T06:56:12.519" v="409"/>
          <ac:spMkLst>
            <pc:docMk/>
            <pc:sldMk cId="3990513599" sldId="556"/>
            <ac:spMk id="4" creationId="{64F9D77D-5C03-4A5A-A9C6-EEE366FC782B}"/>
          </ac:spMkLst>
        </pc:spChg>
        <pc:spChg chg="mod">
          <ac:chgData name="Zhao Jin" userId="cd05a825-544c-438a-9ba1-08e63db50b47" providerId="ADAL" clId="{B1F7CFED-A664-443A-A173-5DFC1A50598C}" dt="2021-01-27T07:00:18.754" v="646" actId="1076"/>
          <ac:spMkLst>
            <pc:docMk/>
            <pc:sldMk cId="3990513599" sldId="556"/>
            <ac:spMk id="8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08:25.449" v="1116" actId="207"/>
          <ac:spMkLst>
            <pc:docMk/>
            <pc:sldMk cId="3990513599" sldId="556"/>
            <ac:spMk id="9" creationId="{279DD0F7-7371-46CC-B55A-367690ADD30F}"/>
          </ac:spMkLst>
        </pc:spChg>
        <pc:spChg chg="add mod">
          <ac:chgData name="Zhao Jin" userId="cd05a825-544c-438a-9ba1-08e63db50b47" providerId="ADAL" clId="{B1F7CFED-A664-443A-A173-5DFC1A50598C}" dt="2021-01-27T07:04:17.602" v="912" actId="14100"/>
          <ac:spMkLst>
            <pc:docMk/>
            <pc:sldMk cId="3990513599" sldId="556"/>
            <ac:spMk id="13" creationId="{83E77368-EFC8-43A5-9C2D-1D67480ABDD4}"/>
          </ac:spMkLst>
        </pc:spChg>
        <pc:spChg chg="add mod">
          <ac:chgData name="Zhao Jin" userId="cd05a825-544c-438a-9ba1-08e63db50b47" providerId="ADAL" clId="{B1F7CFED-A664-443A-A173-5DFC1A50598C}" dt="2021-01-27T07:05:16.894" v="1022" actId="5793"/>
          <ac:spMkLst>
            <pc:docMk/>
            <pc:sldMk cId="3990513599" sldId="556"/>
            <ac:spMk id="14" creationId="{160E7932-F8E1-47DC-A439-4EDAB1A0E116}"/>
          </ac:spMkLst>
        </pc:spChg>
        <pc:spChg chg="mod">
          <ac:chgData name="Zhao Jin" userId="cd05a825-544c-438a-9ba1-08e63db50b47" providerId="ADAL" clId="{B1F7CFED-A664-443A-A173-5DFC1A50598C}" dt="2021-01-27T07:05:28.456" v="1023"/>
          <ac:spMkLst>
            <pc:docMk/>
            <pc:sldMk cId="3990513599" sldId="556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B1F7CFED-A664-443A-A173-5DFC1A50598C}" dt="2021-01-27T06:55:56.946" v="400" actId="478"/>
          <ac:graphicFrameMkLst>
            <pc:docMk/>
            <pc:sldMk cId="3990513599" sldId="556"/>
            <ac:graphicFrameMk id="2" creationId="{426125AF-2C98-4B25-8E18-D82777859E86}"/>
          </ac:graphicFrameMkLst>
        </pc:graphicFrameChg>
        <pc:graphicFrameChg chg="del mod modGraphic">
          <ac:chgData name="Zhao Jin" userId="cd05a825-544c-438a-9ba1-08e63db50b47" providerId="ADAL" clId="{B1F7CFED-A664-443A-A173-5DFC1A50598C}" dt="2021-01-27T06:59:50.019" v="635" actId="478"/>
          <ac:graphicFrameMkLst>
            <pc:docMk/>
            <pc:sldMk cId="3990513599" sldId="556"/>
            <ac:graphicFrameMk id="10" creationId="{9C421041-2210-4121-91BC-BD8BDCC5C1CA}"/>
          </ac:graphicFrameMkLst>
        </pc:graphicFrameChg>
        <pc:picChg chg="add del mod">
          <ac:chgData name="Zhao Jin" userId="cd05a825-544c-438a-9ba1-08e63db50b47" providerId="ADAL" clId="{B1F7CFED-A664-443A-A173-5DFC1A50598C}" dt="2021-01-27T07:03:22.864" v="754" actId="478"/>
          <ac:picMkLst>
            <pc:docMk/>
            <pc:sldMk cId="3990513599" sldId="556"/>
            <ac:picMk id="6" creationId="{3C6114E5-8048-4B49-9203-9B6E6AC2505F}"/>
          </ac:picMkLst>
        </pc:picChg>
      </pc:sldChg>
      <pc:sldChg chg="modSp add mod">
        <pc:chgData name="Zhao Jin" userId="cd05a825-544c-438a-9ba1-08e63db50b47" providerId="ADAL" clId="{B1F7CFED-A664-443A-A173-5DFC1A50598C}" dt="2021-01-27T07:10:49.029" v="1165" actId="1038"/>
        <pc:sldMkLst>
          <pc:docMk/>
          <pc:sldMk cId="788021743" sldId="557"/>
        </pc:sldMkLst>
        <pc:spChg chg="mod">
          <ac:chgData name="Zhao Jin" userId="cd05a825-544c-438a-9ba1-08e63db50b47" providerId="ADAL" clId="{B1F7CFED-A664-443A-A173-5DFC1A50598C}" dt="2021-01-27T07:10:47.218" v="1157" actId="20577"/>
          <ac:spMkLst>
            <pc:docMk/>
            <pc:sldMk cId="788021743" sldId="557"/>
            <ac:spMk id="9" creationId="{279DD0F7-7371-46CC-B55A-367690ADD30F}"/>
          </ac:spMkLst>
        </pc:spChg>
        <pc:spChg chg="mod">
          <ac:chgData name="Zhao Jin" userId="cd05a825-544c-438a-9ba1-08e63db50b47" providerId="ADAL" clId="{B1F7CFED-A664-443A-A173-5DFC1A50598C}" dt="2021-01-27T07:01:23.245" v="713"/>
          <ac:spMkLst>
            <pc:docMk/>
            <pc:sldMk cId="788021743" sldId="557"/>
            <ac:spMk id="14338" creationId="{00000000-0000-0000-0000-000000000000}"/>
          </ac:spMkLst>
        </pc:spChg>
        <pc:picChg chg="mod">
          <ac:chgData name="Zhao Jin" userId="cd05a825-544c-438a-9ba1-08e63db50b47" providerId="ADAL" clId="{B1F7CFED-A664-443A-A173-5DFC1A50598C}" dt="2021-01-27T07:10:49.029" v="1165" actId="1038"/>
          <ac:picMkLst>
            <pc:docMk/>
            <pc:sldMk cId="788021743" sldId="557"/>
            <ac:picMk id="6" creationId="{3C6114E5-8048-4B49-9203-9B6E6AC2505F}"/>
          </ac:picMkLst>
        </pc:picChg>
      </pc:sldChg>
      <pc:sldChg chg="addSp delSp modSp add mod">
        <pc:chgData name="Zhao Jin" userId="cd05a825-544c-438a-9ba1-08e63db50b47" providerId="ADAL" clId="{B1F7CFED-A664-443A-A173-5DFC1A50598C}" dt="2021-01-27T07:22:06.429" v="1447"/>
        <pc:sldMkLst>
          <pc:docMk/>
          <pc:sldMk cId="686532275" sldId="558"/>
        </pc:sldMkLst>
        <pc:spChg chg="add del">
          <ac:chgData name="Zhao Jin" userId="cd05a825-544c-438a-9ba1-08e63db50b47" providerId="ADAL" clId="{B1F7CFED-A664-443A-A173-5DFC1A50598C}" dt="2021-01-27T07:22:06.429" v="1447"/>
          <ac:spMkLst>
            <pc:docMk/>
            <pc:sldMk cId="686532275" sldId="558"/>
            <ac:spMk id="2" creationId="{50DAFF2E-E59B-4B0A-B39A-0A9A433DF196}"/>
          </ac:spMkLst>
        </pc:spChg>
        <pc:spChg chg="mod">
          <ac:chgData name="Zhao Jin" userId="cd05a825-544c-438a-9ba1-08e63db50b47" providerId="ADAL" clId="{B1F7CFED-A664-443A-A173-5DFC1A50598C}" dt="2021-01-27T07:11:04.140" v="1189" actId="20577"/>
          <ac:spMkLst>
            <pc:docMk/>
            <pc:sldMk cId="686532275" sldId="558"/>
            <ac:spMk id="9" creationId="{279DD0F7-7371-46CC-B55A-367690ADD30F}"/>
          </ac:spMkLst>
        </pc:spChg>
        <pc:spChg chg="add mod">
          <ac:chgData name="Zhao Jin" userId="cd05a825-544c-438a-9ba1-08e63db50b47" providerId="ADAL" clId="{B1F7CFED-A664-443A-A173-5DFC1A50598C}" dt="2021-01-27T07:12:48.415" v="1316" actId="1076"/>
          <ac:spMkLst>
            <pc:docMk/>
            <pc:sldMk cId="686532275" sldId="558"/>
            <ac:spMk id="11" creationId="{06D4AE3F-3899-440E-885D-187ED02668FA}"/>
          </ac:spMkLst>
        </pc:spChg>
        <pc:spChg chg="mod">
          <ac:chgData name="Zhao Jin" userId="cd05a825-544c-438a-9ba1-08e63db50b47" providerId="ADAL" clId="{B1F7CFED-A664-443A-A173-5DFC1A50598C}" dt="2021-01-27T07:06:36.158" v="1044" actId="20577"/>
          <ac:spMkLst>
            <pc:docMk/>
            <pc:sldMk cId="686532275" sldId="558"/>
            <ac:spMk id="14338" creationId="{00000000-0000-0000-0000-000000000000}"/>
          </ac:spMkLst>
        </pc:spChg>
        <pc:graphicFrameChg chg="add mod">
          <ac:chgData name="Zhao Jin" userId="cd05a825-544c-438a-9ba1-08e63db50b47" providerId="ADAL" clId="{B1F7CFED-A664-443A-A173-5DFC1A50598C}" dt="2021-01-27T07:08:05.620" v="1114" actId="1076"/>
          <ac:graphicFrameMkLst>
            <pc:docMk/>
            <pc:sldMk cId="686532275" sldId="558"/>
            <ac:graphicFrameMk id="10" creationId="{B07397E8-8FF1-4DF2-8C73-DB57A0C0D228}"/>
          </ac:graphicFrameMkLst>
        </pc:graphicFrameChg>
        <pc:picChg chg="del">
          <ac:chgData name="Zhao Jin" userId="cd05a825-544c-438a-9ba1-08e63db50b47" providerId="ADAL" clId="{B1F7CFED-A664-443A-A173-5DFC1A50598C}" dt="2021-01-27T07:03:15.205" v="751" actId="478"/>
          <ac:picMkLst>
            <pc:docMk/>
            <pc:sldMk cId="686532275" sldId="558"/>
            <ac:picMk id="6" creationId="{3C6114E5-8048-4B49-9203-9B6E6AC2505F}"/>
          </ac:picMkLst>
        </pc:picChg>
      </pc:sldChg>
      <pc:sldChg chg="delSp modSp add mod">
        <pc:chgData name="Zhao Jin" userId="cd05a825-544c-438a-9ba1-08e63db50b47" providerId="ADAL" clId="{B1F7CFED-A664-443A-A173-5DFC1A50598C}" dt="2021-01-27T08:43:28.344" v="3236"/>
        <pc:sldMkLst>
          <pc:docMk/>
          <pc:sldMk cId="182578491" sldId="559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82578491" sldId="559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43:01.728" v="3234" actId="478"/>
          <ac:spMkLst>
            <pc:docMk/>
            <pc:sldMk cId="182578491" sldId="559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7:13:34.600" v="1318" actId="47"/>
        <pc:sldMkLst>
          <pc:docMk/>
          <pc:sldMk cId="730965808" sldId="559"/>
        </pc:sldMkLst>
      </pc:sldChg>
      <pc:sldChg chg="addSp delSp modSp add del mod modAnim">
        <pc:chgData name="Zhao Jin" userId="cd05a825-544c-438a-9ba1-08e63db50b47" providerId="ADAL" clId="{B1F7CFED-A664-443A-A173-5DFC1A50598C}" dt="2021-01-27T07:44:47.950" v="2625" actId="2696"/>
        <pc:sldMkLst>
          <pc:docMk/>
          <pc:sldMk cId="2685445290" sldId="559"/>
        </pc:sldMkLst>
        <pc:spChg chg="add del mod">
          <ac:chgData name="Zhao Jin" userId="cd05a825-544c-438a-9ba1-08e63db50b47" providerId="ADAL" clId="{B1F7CFED-A664-443A-A173-5DFC1A50598C}" dt="2021-01-27T07:15:02.856" v="1421" actId="478"/>
          <ac:spMkLst>
            <pc:docMk/>
            <pc:sldMk cId="2685445290" sldId="559"/>
            <ac:spMk id="3" creationId="{F27A9FFF-FF10-493C-9900-640F0D413894}"/>
          </ac:spMkLst>
        </pc:spChg>
        <pc:spChg chg="add">
          <ac:chgData name="Zhao Jin" userId="cd05a825-544c-438a-9ba1-08e63db50b47" providerId="ADAL" clId="{B1F7CFED-A664-443A-A173-5DFC1A50598C}" dt="2021-01-27T07:16:10.437" v="1432" actId="11529"/>
          <ac:spMkLst>
            <pc:docMk/>
            <pc:sldMk cId="2685445290" sldId="559"/>
            <ac:spMk id="4" creationId="{89BDF917-D9DB-4127-94A6-281CEDB201A4}"/>
          </ac:spMkLst>
        </pc:spChg>
        <pc:spChg chg="del">
          <ac:chgData name="Zhao Jin" userId="cd05a825-544c-438a-9ba1-08e63db50b47" providerId="ADAL" clId="{B1F7CFED-A664-443A-A173-5DFC1A50598C}" dt="2021-01-27T07:14:58.633" v="1419" actId="478"/>
          <ac:spMkLst>
            <pc:docMk/>
            <pc:sldMk cId="2685445290" sldId="559"/>
            <ac:spMk id="16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15:11.599" v="1425" actId="6549"/>
          <ac:spMkLst>
            <pc:docMk/>
            <pc:sldMk cId="2685445290" sldId="559"/>
            <ac:spMk id="28" creationId="{206BF097-CD0C-4B25-AF09-C35109612BC3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30" creationId="{7234A59B-0C32-4225-9BF4-845F54818682}"/>
          </ac:spMkLst>
        </pc:spChg>
        <pc:spChg chg="mod">
          <ac:chgData name="Zhao Jin" userId="cd05a825-544c-438a-9ba1-08e63db50b47" providerId="ADAL" clId="{B1F7CFED-A664-443A-A173-5DFC1A50598C}" dt="2021-01-27T07:15:05.814" v="1422" actId="14100"/>
          <ac:spMkLst>
            <pc:docMk/>
            <pc:sldMk cId="2685445290" sldId="559"/>
            <ac:spMk id="49" creationId="{21EEE82A-4DB6-1D4F-9A03-5951F440FE93}"/>
          </ac:spMkLst>
        </pc:spChg>
        <pc:spChg chg="del">
          <ac:chgData name="Zhao Jin" userId="cd05a825-544c-438a-9ba1-08e63db50b47" providerId="ADAL" clId="{B1F7CFED-A664-443A-A173-5DFC1A50598C}" dt="2021-01-27T07:15:00.251" v="1420" actId="478"/>
          <ac:spMkLst>
            <pc:docMk/>
            <pc:sldMk cId="2685445290" sldId="559"/>
            <ac:spMk id="50" creationId="{6A68E681-1A88-9040-8F49-07716663CAA5}"/>
          </ac:spMkLst>
        </pc:spChg>
        <pc:spChg chg="mod">
          <ac:chgData name="Zhao Jin" userId="cd05a825-544c-438a-9ba1-08e63db50b47" providerId="ADAL" clId="{B1F7CFED-A664-443A-A173-5DFC1A50598C}" dt="2021-01-27T07:16:05.860" v="1431" actId="20577"/>
          <ac:spMkLst>
            <pc:docMk/>
            <pc:sldMk cId="2685445290" sldId="559"/>
            <ac:spMk id="51" creationId="{A1BABC06-E437-4B15-AEF6-CDFC9B9E63DF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4" creationId="{946F9809-F788-4E2B-972F-38A908522CFB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5" creationId="{B1BE3EB9-64B8-4756-A4A5-C442B56C5680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6" creationId="{1C1A26CE-18B7-42A5-BBEF-0572FF1D6C48}"/>
          </ac:spMkLst>
        </pc:spChg>
        <pc:spChg chg="mod">
          <ac:chgData name="Zhao Jin" userId="cd05a825-544c-438a-9ba1-08e63db50b47" providerId="ADAL" clId="{B1F7CFED-A664-443A-A173-5DFC1A50598C}" dt="2021-01-27T07:14:20.242" v="1369" actId="6549"/>
          <ac:spMkLst>
            <pc:docMk/>
            <pc:sldMk cId="2685445290" sldId="559"/>
            <ac:spMk id="14338" creationId="{00000000-0000-0000-0000-000000000000}"/>
          </ac:spMkLst>
        </pc:spChg>
        <pc:grpChg chg="add mod">
          <ac:chgData name="Zhao Jin" userId="cd05a825-544c-438a-9ba1-08e63db50b47" providerId="ADAL" clId="{B1F7CFED-A664-443A-A173-5DFC1A50598C}" dt="2021-01-27T07:16:22.546" v="1444" actId="1035"/>
          <ac:grpSpMkLst>
            <pc:docMk/>
            <pc:sldMk cId="2685445290" sldId="559"/>
            <ac:grpSpMk id="29" creationId="{9E869CF5-5422-464C-A5AD-90C40AC515C1}"/>
          </ac:grpSpMkLst>
        </pc:grpChg>
        <pc:grpChg chg="del">
          <ac:chgData name="Zhao Jin" userId="cd05a825-544c-438a-9ba1-08e63db50b47" providerId="ADAL" clId="{B1F7CFED-A664-443A-A173-5DFC1A50598C}" dt="2021-01-27T07:15:59.100" v="1426" actId="478"/>
          <ac:grpSpMkLst>
            <pc:docMk/>
            <pc:sldMk cId="2685445290" sldId="559"/>
            <ac:grpSpMk id="31" creationId="{00000000-0000-0000-0000-000000000000}"/>
          </ac:grpSpMkLst>
        </pc:grpChg>
        <pc:cxnChg chg="mod">
          <ac:chgData name="Zhao Jin" userId="cd05a825-544c-438a-9ba1-08e63db50b47" providerId="ADAL" clId="{B1F7CFED-A664-443A-A173-5DFC1A50598C}" dt="2021-01-27T07:15:59.100" v="1426" actId="478"/>
          <ac:cxnSpMkLst>
            <pc:docMk/>
            <pc:sldMk cId="2685445290" sldId="559"/>
            <ac:cxnSpMk id="33" creationId="{00000000-0000-0000-0000-000000000000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48" creationId="{19C9E3C2-8918-4348-A091-C253CA95276A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2" creationId="{94324BD0-8BBD-4BC5-8957-1BA389B01E57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3" creationId="{EF33DD42-CCBC-42CE-A0AC-83D11C28EDCB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7" creationId="{E4960835-B76E-476E-B973-A5E96C1CCA62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8" creationId="{AE2C6753-7EF0-42E0-B4A9-E162D01D3DB4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9" creationId="{CBBC3FB1-8D56-4941-850C-B56253BAB875}"/>
          </ac:cxnSpMkLst>
        </pc:cxnChg>
      </pc:sldChg>
      <pc:sldChg chg="add del">
        <pc:chgData name="Zhao Jin" userId="cd05a825-544c-438a-9ba1-08e63db50b47" providerId="ADAL" clId="{B1F7CFED-A664-443A-A173-5DFC1A50598C}" dt="2021-01-27T07:11:52.838" v="1191"/>
        <pc:sldMkLst>
          <pc:docMk/>
          <pc:sldMk cId="3573907213" sldId="559"/>
        </pc:sldMkLst>
      </pc:sldChg>
      <pc:sldChg chg="add del">
        <pc:chgData name="Zhao Jin" userId="cd05a825-544c-438a-9ba1-08e63db50b47" providerId="ADAL" clId="{B1F7CFED-A664-443A-A173-5DFC1A50598C}" dt="2021-01-27T08:38:52.330" v="2929" actId="2696"/>
        <pc:sldMkLst>
          <pc:docMk/>
          <pc:sldMk cId="3681791183" sldId="559"/>
        </pc:sldMkLst>
      </pc:sldChg>
      <pc:sldChg chg="add del">
        <pc:chgData name="Zhao Jin" userId="cd05a825-544c-438a-9ba1-08e63db50b47" providerId="ADAL" clId="{B1F7CFED-A664-443A-A173-5DFC1A50598C}" dt="2021-01-27T07:44:47.950" v="2625" actId="2696"/>
        <pc:sldMkLst>
          <pc:docMk/>
          <pc:sldMk cId="705142466" sldId="560"/>
        </pc:sldMkLst>
      </pc:sldChg>
      <pc:sldChg chg="delSp modSp add del mod">
        <pc:chgData name="Zhao Jin" userId="cd05a825-544c-438a-9ba1-08e63db50b47" providerId="ADAL" clId="{B1F7CFED-A664-443A-A173-5DFC1A50598C}" dt="2021-01-27T11:27:21.918" v="3300" actId="47"/>
        <pc:sldMkLst>
          <pc:docMk/>
          <pc:sldMk cId="2633024700" sldId="560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2633024700" sldId="560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43:04.551" v="3235" actId="478"/>
          <ac:spMkLst>
            <pc:docMk/>
            <pc:sldMk cId="2633024700" sldId="560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8:38:52.330" v="2929" actId="2696"/>
        <pc:sldMkLst>
          <pc:docMk/>
          <pc:sldMk cId="3566869056" sldId="560"/>
        </pc:sldMkLst>
      </pc:sldChg>
      <pc:sldChg chg="addSp delSp modSp add del mod">
        <pc:chgData name="Zhao Jin" userId="cd05a825-544c-438a-9ba1-08e63db50b47" providerId="ADAL" clId="{B1F7CFED-A664-443A-A173-5DFC1A50598C}" dt="2021-01-27T07:49:21.777" v="2832" actId="47"/>
        <pc:sldMkLst>
          <pc:docMk/>
          <pc:sldMk cId="3148407277" sldId="561"/>
        </pc:sldMkLst>
        <pc:spChg chg="add del mod">
          <ac:chgData name="Zhao Jin" userId="cd05a825-544c-438a-9ba1-08e63db50b47" providerId="ADAL" clId="{B1F7CFED-A664-443A-A173-5DFC1A50598C}" dt="2021-01-27T07:47:05.666" v="2719"/>
          <ac:spMkLst>
            <pc:docMk/>
            <pc:sldMk cId="3148407277" sldId="561"/>
            <ac:spMk id="10" creationId="{80DA4446-4BDA-4F20-9FEC-9727D04CA4CB}"/>
          </ac:spMkLst>
        </pc:spChg>
        <pc:spChg chg="add del">
          <ac:chgData name="Zhao Jin" userId="cd05a825-544c-438a-9ba1-08e63db50b47" providerId="ADAL" clId="{B1F7CFED-A664-443A-A173-5DFC1A50598C}" dt="2021-01-27T07:47:01.906" v="2717" actId="478"/>
          <ac:spMkLst>
            <pc:docMk/>
            <pc:sldMk cId="3148407277" sldId="561"/>
            <ac:spMk id="11" creationId="{BC839910-3DED-4F3B-ACBB-949AD3823840}"/>
          </ac:spMkLst>
        </pc:spChg>
        <pc:spChg chg="mod">
          <ac:chgData name="Zhao Jin" userId="cd05a825-544c-438a-9ba1-08e63db50b47" providerId="ADAL" clId="{B1F7CFED-A664-443A-A173-5DFC1A50598C}" dt="2021-01-27T07:46:46.793" v="2713" actId="20577"/>
          <ac:spMkLst>
            <pc:docMk/>
            <pc:sldMk cId="3148407277" sldId="561"/>
            <ac:spMk id="14338" creationId="{00000000-0000-0000-0000-000000000000}"/>
          </ac:spMkLst>
        </pc:spChg>
      </pc:sldChg>
      <pc:sldChg chg="addSp delSp modSp add del mod">
        <pc:chgData name="Zhao Jin" userId="cd05a825-544c-438a-9ba1-08e63db50b47" providerId="ADAL" clId="{B1F7CFED-A664-443A-A173-5DFC1A50598C}" dt="2021-01-27T08:38:52.330" v="2929" actId="2696"/>
        <pc:sldMkLst>
          <pc:docMk/>
          <pc:sldMk cId="1212688123" sldId="562"/>
        </pc:sldMkLst>
        <pc:spChg chg="del">
          <ac:chgData name="Zhao Jin" userId="cd05a825-544c-438a-9ba1-08e63db50b47" providerId="ADAL" clId="{B1F7CFED-A664-443A-A173-5DFC1A50598C}" dt="2021-01-27T07:47:12.751" v="2721" actId="478"/>
          <ac:spMkLst>
            <pc:docMk/>
            <pc:sldMk cId="1212688123" sldId="562"/>
            <ac:spMk id="9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48:32.027" v="2785" actId="20577"/>
          <ac:spMkLst>
            <pc:docMk/>
            <pc:sldMk cId="1212688123" sldId="562"/>
            <ac:spMk id="10" creationId="{5FC71EA0-86D0-4839-B226-F2F72C7F52C6}"/>
          </ac:spMkLst>
        </pc:spChg>
        <pc:spChg chg="mod">
          <ac:chgData name="Zhao Jin" userId="cd05a825-544c-438a-9ba1-08e63db50b47" providerId="ADAL" clId="{B1F7CFED-A664-443A-A173-5DFC1A50598C}" dt="2021-01-27T07:47:15.567" v="2722" actId="1076"/>
          <ac:spMkLst>
            <pc:docMk/>
            <pc:sldMk cId="1212688123" sldId="562"/>
            <ac:spMk id="11" creationId="{BC839910-3DED-4F3B-ACBB-949AD3823840}"/>
          </ac:spMkLst>
        </pc:spChg>
        <pc:spChg chg="add mod">
          <ac:chgData name="Zhao Jin" userId="cd05a825-544c-438a-9ba1-08e63db50b47" providerId="ADAL" clId="{B1F7CFED-A664-443A-A173-5DFC1A50598C}" dt="2021-01-27T07:49:05.809" v="2829" actId="1035"/>
          <ac:spMkLst>
            <pc:docMk/>
            <pc:sldMk cId="1212688123" sldId="562"/>
            <ac:spMk id="13" creationId="{EEB4DC09-7671-4533-8E46-5F36009B0FDA}"/>
          </ac:spMkLst>
        </pc:spChg>
        <pc:spChg chg="del mod">
          <ac:chgData name="Zhao Jin" userId="cd05a825-544c-438a-9ba1-08e63db50b47" providerId="ADAL" clId="{B1F7CFED-A664-443A-A173-5DFC1A50598C}" dt="2021-01-27T07:47:18.052" v="2724" actId="478"/>
          <ac:spMkLst>
            <pc:docMk/>
            <pc:sldMk cId="1212688123" sldId="562"/>
            <ac:spMk id="14" creationId="{7016A8A5-E9D1-453F-88AF-4D42231AA134}"/>
          </ac:spMkLst>
        </pc:spChg>
        <pc:spChg chg="add mod">
          <ac:chgData name="Zhao Jin" userId="cd05a825-544c-438a-9ba1-08e63db50b47" providerId="ADAL" clId="{B1F7CFED-A664-443A-A173-5DFC1A50598C}" dt="2021-01-27T07:50:11.598" v="2852" actId="1036"/>
          <ac:spMkLst>
            <pc:docMk/>
            <pc:sldMk cId="1212688123" sldId="562"/>
            <ac:spMk id="15" creationId="{A66B4139-5576-4648-BE53-3803BE78ABCA}"/>
          </ac:spMkLst>
        </pc:spChg>
        <pc:spChg chg="add del mod">
          <ac:chgData name="Zhao Jin" userId="cd05a825-544c-438a-9ba1-08e63db50b47" providerId="ADAL" clId="{B1F7CFED-A664-443A-A173-5DFC1A50598C}" dt="2021-01-27T07:50:38.242" v="2856" actId="478"/>
          <ac:spMkLst>
            <pc:docMk/>
            <pc:sldMk cId="1212688123" sldId="562"/>
            <ac:spMk id="16" creationId="{D0E8FF6F-FE7B-43BE-B022-EF8A68B68847}"/>
          </ac:spMkLst>
        </pc:spChg>
        <pc:spChg chg="del">
          <ac:chgData name="Zhao Jin" userId="cd05a825-544c-438a-9ba1-08e63db50b47" providerId="ADAL" clId="{B1F7CFED-A664-443A-A173-5DFC1A50598C}" dt="2021-01-27T07:50:42.170" v="2857" actId="478"/>
          <ac:spMkLst>
            <pc:docMk/>
            <pc:sldMk cId="1212688123" sldId="562"/>
            <ac:spMk id="14340" creationId="{00000000-0000-0000-0000-000000000000}"/>
          </ac:spMkLst>
        </pc:spChg>
      </pc:sldChg>
      <pc:sldChg chg="modSp add mod">
        <pc:chgData name="Zhao Jin" userId="cd05a825-544c-438a-9ba1-08e63db50b47" providerId="ADAL" clId="{B1F7CFED-A664-443A-A173-5DFC1A50598C}" dt="2021-01-27T11:27:39.570" v="3303" actId="20577"/>
        <pc:sldMkLst>
          <pc:docMk/>
          <pc:sldMk cId="2739484572" sldId="562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2739484572" sldId="562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11:27:39.570" v="3303" actId="20577"/>
          <ac:spMkLst>
            <pc:docMk/>
            <pc:sldMk cId="2739484572" sldId="562"/>
            <ac:spMk id="8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7:47:00.213" v="2716"/>
        <pc:sldMkLst>
          <pc:docMk/>
          <pc:sldMk cId="3295203065" sldId="562"/>
        </pc:sldMkLst>
      </pc:sldChg>
      <pc:sldChg chg="addSp delSp modSp add del mod delAnim">
        <pc:chgData name="Zhao Jin" userId="cd05a825-544c-438a-9ba1-08e63db50b47" providerId="ADAL" clId="{B1F7CFED-A664-443A-A173-5DFC1A50598C}" dt="2021-01-27T07:45:01.753" v="2627" actId="47"/>
        <pc:sldMkLst>
          <pc:docMk/>
          <pc:sldMk cId="3302621336" sldId="572"/>
        </pc:sldMkLst>
        <pc:spChg chg="add del mod">
          <ac:chgData name="Zhao Jin" userId="cd05a825-544c-438a-9ba1-08e63db50b47" providerId="ADAL" clId="{B1F7CFED-A664-443A-A173-5DFC1A50598C}" dt="2021-01-27T07:28:50.870" v="1714" actId="478"/>
          <ac:spMkLst>
            <pc:docMk/>
            <pc:sldMk cId="3302621336" sldId="572"/>
            <ac:spMk id="3" creationId="{D79C0986-9E33-4387-80AA-FD3B7D1E3701}"/>
          </ac:spMkLst>
        </pc:spChg>
        <pc:spChg chg="del mod">
          <ac:chgData name="Zhao Jin" userId="cd05a825-544c-438a-9ba1-08e63db50b47" providerId="ADAL" clId="{B1F7CFED-A664-443A-A173-5DFC1A50598C}" dt="2021-01-27T07:28:48.349" v="1713" actId="478"/>
          <ac:spMkLst>
            <pc:docMk/>
            <pc:sldMk cId="3302621336" sldId="572"/>
            <ac:spMk id="8" creationId="{00000000-0000-0000-0000-000000000000}"/>
          </ac:spMkLst>
        </pc:spChg>
        <pc:spChg chg="del mod topLvl">
          <ac:chgData name="Zhao Jin" userId="cd05a825-544c-438a-9ba1-08e63db50b47" providerId="ADAL" clId="{B1F7CFED-A664-443A-A173-5DFC1A50598C}" dt="2021-01-27T07:31:49.828" v="1888" actId="21"/>
          <ac:spMkLst>
            <pc:docMk/>
            <pc:sldMk cId="3302621336" sldId="572"/>
            <ac:spMk id="10" creationId="{00000000-0000-0000-0000-000000000000}"/>
          </ac:spMkLst>
        </pc:spChg>
        <pc:spChg chg="del topLvl">
          <ac:chgData name="Zhao Jin" userId="cd05a825-544c-438a-9ba1-08e63db50b47" providerId="ADAL" clId="{B1F7CFED-A664-443A-A173-5DFC1A50598C}" dt="2021-01-27T07:23:29.860" v="1539" actId="478"/>
          <ac:spMkLst>
            <pc:docMk/>
            <pc:sldMk cId="3302621336" sldId="572"/>
            <ac:spMk id="11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07:31:33.666" v="1884" actId="1035"/>
          <ac:spMkLst>
            <pc:docMk/>
            <pc:sldMk cId="3302621336" sldId="572"/>
            <ac:spMk id="13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28:53.494" v="1715"/>
          <ac:spMkLst>
            <pc:docMk/>
            <pc:sldMk cId="3302621336" sldId="572"/>
            <ac:spMk id="14" creationId="{9BF70326-8175-46D9-A294-F4C9DA7AE627}"/>
          </ac:spMkLst>
        </pc:spChg>
        <pc:spChg chg="mod">
          <ac:chgData name="Zhao Jin" userId="cd05a825-544c-438a-9ba1-08e63db50b47" providerId="ADAL" clId="{B1F7CFED-A664-443A-A173-5DFC1A50598C}" dt="2021-01-27T07:29:58.281" v="1794" actId="20577"/>
          <ac:spMkLst>
            <pc:docMk/>
            <pc:sldMk cId="3302621336" sldId="572"/>
            <ac:spMk id="14338" creationId="{00000000-0000-0000-0000-000000000000}"/>
          </ac:spMkLst>
        </pc:spChg>
        <pc:grpChg chg="del">
          <ac:chgData name="Zhao Jin" userId="cd05a825-544c-438a-9ba1-08e63db50b47" providerId="ADAL" clId="{B1F7CFED-A664-443A-A173-5DFC1A50598C}" dt="2021-01-27T07:23:29.860" v="1539" actId="478"/>
          <ac:grpSpMkLst>
            <pc:docMk/>
            <pc:sldMk cId="3302621336" sldId="572"/>
            <ac:grpSpMk id="9" creationId="{00000000-0000-0000-0000-000000000000}"/>
          </ac:grpSpMkLst>
        </pc:grpChg>
      </pc:sldChg>
      <pc:sldChg chg="add del">
        <pc:chgData name="Zhao Jin" userId="cd05a825-544c-438a-9ba1-08e63db50b47" providerId="ADAL" clId="{B1F7CFED-A664-443A-A173-5DFC1A50598C}" dt="2021-01-27T07:28:38.512" v="1708"/>
        <pc:sldMkLst>
          <pc:docMk/>
          <pc:sldMk cId="2030195840" sldId="573"/>
        </pc:sldMkLst>
      </pc:sldChg>
      <pc:sldChg chg="add del">
        <pc:chgData name="Zhao Jin" userId="cd05a825-544c-438a-9ba1-08e63db50b47" providerId="ADAL" clId="{B1F7CFED-A664-443A-A173-5DFC1A50598C}" dt="2021-01-27T07:23:10.496" v="1527" actId="47"/>
        <pc:sldMkLst>
          <pc:docMk/>
          <pc:sldMk cId="3321788103" sldId="573"/>
        </pc:sldMkLst>
      </pc:sldChg>
    </pc:docChg>
  </pc:docChgLst>
  <pc:docChgLst>
    <pc:chgData name="Zhao Jin" userId="cd05a825-544c-438a-9ba1-08e63db50b47" providerId="ADAL" clId="{63175D14-72D3-4DB4-BBDA-4A46B1200BBD}"/>
    <pc:docChg chg="undo redo custSel addSld delSld modSld sldOrd modMainMaster">
      <pc:chgData name="Zhao Jin" userId="cd05a825-544c-438a-9ba1-08e63db50b47" providerId="ADAL" clId="{63175D14-72D3-4DB4-BBDA-4A46B1200BBD}" dt="2021-02-11T07:33:39.007" v="4258" actId="20577"/>
      <pc:docMkLst>
        <pc:docMk/>
      </pc:docMkLst>
      <pc:sldChg chg="modSp mod">
        <pc:chgData name="Zhao Jin" userId="cd05a825-544c-438a-9ba1-08e63db50b47" providerId="ADAL" clId="{63175D14-72D3-4DB4-BBDA-4A46B1200BBD}" dt="2021-02-10T03:53:36.718" v="14" actId="20577"/>
        <pc:sldMkLst>
          <pc:docMk/>
          <pc:sldMk cId="0" sldId="256"/>
        </pc:sldMkLst>
        <pc:spChg chg="mod">
          <ac:chgData name="Zhao Jin" userId="cd05a825-544c-438a-9ba1-08e63db50b47" providerId="ADAL" clId="{63175D14-72D3-4DB4-BBDA-4A46B1200BBD}" dt="2021-02-10T03:53:33.796" v="0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63175D14-72D3-4DB4-BBDA-4A46B1200BBD}" dt="2021-02-10T03:53:36.718" v="14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 mod">
        <pc:chgData name="Zhao Jin" userId="cd05a825-544c-438a-9ba1-08e63db50b47" providerId="ADAL" clId="{63175D14-72D3-4DB4-BBDA-4A46B1200BBD}" dt="2021-02-11T07:33:39.007" v="4258" actId="20577"/>
        <pc:sldMkLst>
          <pc:docMk/>
          <pc:sldMk cId="2438607696" sldId="468"/>
        </pc:sldMkLst>
        <pc:spChg chg="mod">
          <ac:chgData name="Zhao Jin" userId="cd05a825-544c-438a-9ba1-08e63db50b47" providerId="ADAL" clId="{63175D14-72D3-4DB4-BBDA-4A46B1200BBD}" dt="2021-02-10T03:53:48.851" v="26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63175D14-72D3-4DB4-BBDA-4A46B1200BBD}" dt="2021-02-10T03:53:42.324" v="25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63175D14-72D3-4DB4-BBDA-4A46B1200BBD}" dt="2021-02-11T07:33:39.007" v="4258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del">
        <pc:chgData name="Zhao Jin" userId="cd05a825-544c-438a-9ba1-08e63db50b47" providerId="ADAL" clId="{63175D14-72D3-4DB4-BBDA-4A46B1200BBD}" dt="2021-02-11T07:32:16.155" v="4216" actId="47"/>
        <pc:sldMkLst>
          <pc:docMk/>
          <pc:sldMk cId="1705639840" sldId="543"/>
        </pc:sldMkLst>
        <pc:spChg chg="mod">
          <ac:chgData name="Zhao Jin" userId="cd05a825-544c-438a-9ba1-08e63db50b47" providerId="ADAL" clId="{63175D14-72D3-4DB4-BBDA-4A46B1200BBD}" dt="2021-02-10T03:53:48.851" v="26"/>
          <ac:spMkLst>
            <pc:docMk/>
            <pc:sldMk cId="1705639840" sldId="543"/>
            <ac:spMk id="9" creationId="{00000000-0000-0000-0000-000000000000}"/>
          </ac:spMkLst>
        </pc:spChg>
      </pc:sldChg>
      <pc:sldChg chg="addSp delSp modSp mod delAnim modAnim">
        <pc:chgData name="Zhao Jin" userId="cd05a825-544c-438a-9ba1-08e63db50b47" providerId="ADAL" clId="{63175D14-72D3-4DB4-BBDA-4A46B1200BBD}" dt="2021-02-11T06:52:16.891" v="1491" actId="1076"/>
        <pc:sldMkLst>
          <pc:docMk/>
          <pc:sldMk cId="1427618944" sldId="553"/>
        </pc:sldMkLst>
        <pc:spChg chg="add del">
          <ac:chgData name="Zhao Jin" userId="cd05a825-544c-438a-9ba1-08e63db50b47" providerId="ADAL" clId="{63175D14-72D3-4DB4-BBDA-4A46B1200BBD}" dt="2021-02-11T06:29:52.443" v="113"/>
          <ac:spMkLst>
            <pc:docMk/>
            <pc:sldMk cId="1427618944" sldId="553"/>
            <ac:spMk id="2" creationId="{F46FF838-C318-493D-90D7-E6368CECBECE}"/>
          </ac:spMkLst>
        </pc:spChg>
        <pc:spChg chg="mod">
          <ac:chgData name="Zhao Jin" userId="cd05a825-544c-438a-9ba1-08e63db50b47" providerId="ADAL" clId="{63175D14-72D3-4DB4-BBDA-4A46B1200BBD}" dt="2021-02-10T03:53:48.851" v="26"/>
          <ac:spMkLst>
            <pc:docMk/>
            <pc:sldMk cId="1427618944" sldId="553"/>
            <ac:spMk id="7" creationId="{00000000-0000-0000-0000-000000000000}"/>
          </ac:spMkLst>
        </pc:spChg>
        <pc:spChg chg="mod">
          <ac:chgData name="Zhao Jin" userId="cd05a825-544c-438a-9ba1-08e63db50b47" providerId="ADAL" clId="{63175D14-72D3-4DB4-BBDA-4A46B1200BBD}" dt="2021-02-11T06:52:02.616" v="1485" actId="20577"/>
          <ac:spMkLst>
            <pc:docMk/>
            <pc:sldMk cId="1427618944" sldId="553"/>
            <ac:spMk id="8" creationId="{00000000-0000-0000-0000-000000000000}"/>
          </ac:spMkLst>
        </pc:spChg>
        <pc:spChg chg="add del mod">
          <ac:chgData name="Zhao Jin" userId="cd05a825-544c-438a-9ba1-08e63db50b47" providerId="ADAL" clId="{63175D14-72D3-4DB4-BBDA-4A46B1200BBD}" dt="2021-02-11T06:41:07.001" v="722" actId="478"/>
          <ac:spMkLst>
            <pc:docMk/>
            <pc:sldMk cId="1427618944" sldId="553"/>
            <ac:spMk id="19" creationId="{3886928C-BB55-40B0-AF6C-332E3753F15F}"/>
          </ac:spMkLst>
        </pc:spChg>
        <pc:spChg chg="add del mod">
          <ac:chgData name="Zhao Jin" userId="cd05a825-544c-438a-9ba1-08e63db50b47" providerId="ADAL" clId="{63175D14-72D3-4DB4-BBDA-4A46B1200BBD}" dt="2021-02-11T06:43:03.805" v="881" actId="478"/>
          <ac:spMkLst>
            <pc:docMk/>
            <pc:sldMk cId="1427618944" sldId="553"/>
            <ac:spMk id="22" creationId="{92E88ED6-0CF7-4A9C-9233-6F422B80B7AF}"/>
          </ac:spMkLst>
        </pc:spChg>
        <pc:spChg chg="add mod">
          <ac:chgData name="Zhao Jin" userId="cd05a825-544c-438a-9ba1-08e63db50b47" providerId="ADAL" clId="{63175D14-72D3-4DB4-BBDA-4A46B1200BBD}" dt="2021-02-11T06:48:48.347" v="1301" actId="14100"/>
          <ac:spMkLst>
            <pc:docMk/>
            <pc:sldMk cId="1427618944" sldId="553"/>
            <ac:spMk id="23" creationId="{17C73AB6-5FD2-461A-932B-CA3CD5180A29}"/>
          </ac:spMkLst>
        </pc:spChg>
        <pc:spChg chg="add mod">
          <ac:chgData name="Zhao Jin" userId="cd05a825-544c-438a-9ba1-08e63db50b47" providerId="ADAL" clId="{63175D14-72D3-4DB4-BBDA-4A46B1200BBD}" dt="2021-02-11T06:48:54.033" v="1304" actId="14100"/>
          <ac:spMkLst>
            <pc:docMk/>
            <pc:sldMk cId="1427618944" sldId="553"/>
            <ac:spMk id="26" creationId="{789152FA-CB97-4D0C-905D-56FC295FA4A6}"/>
          </ac:spMkLst>
        </pc:spChg>
        <pc:spChg chg="add mod">
          <ac:chgData name="Zhao Jin" userId="cd05a825-544c-438a-9ba1-08e63db50b47" providerId="ADAL" clId="{63175D14-72D3-4DB4-BBDA-4A46B1200BBD}" dt="2021-02-11T06:52:16.891" v="1491" actId="1076"/>
          <ac:spMkLst>
            <pc:docMk/>
            <pc:sldMk cId="1427618944" sldId="553"/>
            <ac:spMk id="27" creationId="{794E52C9-9F40-4A90-82D0-522539F4C25B}"/>
          </ac:spMkLst>
        </pc:spChg>
        <pc:spChg chg="del mod">
          <ac:chgData name="Zhao Jin" userId="cd05a825-544c-438a-9ba1-08e63db50b47" providerId="ADAL" clId="{63175D14-72D3-4DB4-BBDA-4A46B1200BBD}" dt="2021-02-11T06:46:01.625" v="1146" actId="478"/>
          <ac:spMkLst>
            <pc:docMk/>
            <pc:sldMk cId="1427618944" sldId="553"/>
            <ac:spMk id="84" creationId="{C4E05674-68A2-0D4E-8B47-F7A2C6A6B76F}"/>
          </ac:spMkLst>
        </pc:spChg>
        <pc:spChg chg="mod">
          <ac:chgData name="Zhao Jin" userId="cd05a825-544c-438a-9ba1-08e63db50b47" providerId="ADAL" clId="{63175D14-72D3-4DB4-BBDA-4A46B1200BBD}" dt="2021-02-11T06:48:41.352" v="1298" actId="20577"/>
          <ac:spMkLst>
            <pc:docMk/>
            <pc:sldMk cId="1427618944" sldId="553"/>
            <ac:spMk id="14338" creationId="{00000000-0000-0000-0000-000000000000}"/>
          </ac:spMkLst>
        </pc:spChg>
        <pc:picChg chg="del">
          <ac:chgData name="Zhao Jin" userId="cd05a825-544c-438a-9ba1-08e63db50b47" providerId="ADAL" clId="{63175D14-72D3-4DB4-BBDA-4A46B1200BBD}" dt="2021-02-11T06:30:32.379" v="138" actId="478"/>
          <ac:picMkLst>
            <pc:docMk/>
            <pc:sldMk cId="1427618944" sldId="553"/>
            <ac:picMk id="3" creationId="{78D60D94-825A-D54F-ACF5-EA46D7263418}"/>
          </ac:picMkLst>
        </pc:picChg>
        <pc:picChg chg="add del mod">
          <ac:chgData name="Zhao Jin" userId="cd05a825-544c-438a-9ba1-08e63db50b47" providerId="ADAL" clId="{63175D14-72D3-4DB4-BBDA-4A46B1200BBD}" dt="2021-02-11T06:33:42.888" v="510"/>
          <ac:picMkLst>
            <pc:docMk/>
            <pc:sldMk cId="1427618944" sldId="553"/>
            <ac:picMk id="5" creationId="{BE7EB6FD-C4FC-4AEF-A07A-A3983AB09DEB}"/>
          </ac:picMkLst>
        </pc:picChg>
        <pc:picChg chg="add del mod modCrop">
          <ac:chgData name="Zhao Jin" userId="cd05a825-544c-438a-9ba1-08e63db50b47" providerId="ADAL" clId="{63175D14-72D3-4DB4-BBDA-4A46B1200BBD}" dt="2021-02-11T06:46:00.375" v="1145" actId="478"/>
          <ac:picMkLst>
            <pc:docMk/>
            <pc:sldMk cId="1427618944" sldId="553"/>
            <ac:picMk id="9" creationId="{81880B36-0DB4-41E7-A0EF-F81E54E2ED4D}"/>
          </ac:picMkLst>
        </pc:picChg>
        <pc:cxnChg chg="add del">
          <ac:chgData name="Zhao Jin" userId="cd05a825-544c-438a-9ba1-08e63db50b47" providerId="ADAL" clId="{63175D14-72D3-4DB4-BBDA-4A46B1200BBD}" dt="2021-02-11T06:37:24.381" v="534" actId="478"/>
          <ac:cxnSpMkLst>
            <pc:docMk/>
            <pc:sldMk cId="1427618944" sldId="553"/>
            <ac:cxnSpMk id="11" creationId="{DA0FF12E-F5D2-49A2-813C-23DDD48D0D54}"/>
          </ac:cxnSpMkLst>
        </pc:cxnChg>
        <pc:cxnChg chg="add del mod">
          <ac:chgData name="Zhao Jin" userId="cd05a825-544c-438a-9ba1-08e63db50b47" providerId="ADAL" clId="{63175D14-72D3-4DB4-BBDA-4A46B1200BBD}" dt="2021-02-11T06:46:00.375" v="1145" actId="478"/>
          <ac:cxnSpMkLst>
            <pc:docMk/>
            <pc:sldMk cId="1427618944" sldId="553"/>
            <ac:cxnSpMk id="14" creationId="{2BBFF22F-78B8-4550-8E4C-E82EAB50BFD9}"/>
          </ac:cxnSpMkLst>
        </pc:cxnChg>
        <pc:cxnChg chg="add del mod">
          <ac:chgData name="Zhao Jin" userId="cd05a825-544c-438a-9ba1-08e63db50b47" providerId="ADAL" clId="{63175D14-72D3-4DB4-BBDA-4A46B1200BBD}" dt="2021-02-11T06:46:00.375" v="1145" actId="478"/>
          <ac:cxnSpMkLst>
            <pc:docMk/>
            <pc:sldMk cId="1427618944" sldId="553"/>
            <ac:cxnSpMk id="17" creationId="{0059D70C-B534-455C-8A9E-37DD90420FE7}"/>
          </ac:cxnSpMkLst>
        </pc:cxnChg>
        <pc:cxnChg chg="add del mod">
          <ac:chgData name="Zhao Jin" userId="cd05a825-544c-438a-9ba1-08e63db50b47" providerId="ADAL" clId="{63175D14-72D3-4DB4-BBDA-4A46B1200BBD}" dt="2021-02-11T06:42:12.775" v="766" actId="478"/>
          <ac:cxnSpMkLst>
            <pc:docMk/>
            <pc:sldMk cId="1427618944" sldId="553"/>
            <ac:cxnSpMk id="21" creationId="{E85C85E3-6828-4570-BAA4-C29AB01978CC}"/>
          </ac:cxnSpMkLst>
        </pc:cxnChg>
      </pc:sldChg>
      <pc:sldChg chg="modSp del">
        <pc:chgData name="Zhao Jin" userId="cd05a825-544c-438a-9ba1-08e63db50b47" providerId="ADAL" clId="{63175D14-72D3-4DB4-BBDA-4A46B1200BBD}" dt="2021-02-11T07:32:16.155" v="4216" actId="47"/>
        <pc:sldMkLst>
          <pc:docMk/>
          <pc:sldMk cId="487843573" sldId="558"/>
        </pc:sldMkLst>
        <pc:spChg chg="mod">
          <ac:chgData name="Zhao Jin" userId="cd05a825-544c-438a-9ba1-08e63db50b47" providerId="ADAL" clId="{63175D14-72D3-4DB4-BBDA-4A46B1200BBD}" dt="2021-02-10T03:53:48.851" v="26"/>
          <ac:spMkLst>
            <pc:docMk/>
            <pc:sldMk cId="487843573" sldId="55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63175D14-72D3-4DB4-BBDA-4A46B1200BBD}" dt="2021-02-11T06:22:35.431" v="71" actId="47"/>
        <pc:sldMkLst>
          <pc:docMk/>
          <pc:sldMk cId="92291925" sldId="563"/>
        </pc:sldMkLst>
        <pc:spChg chg="mod">
          <ac:chgData name="Zhao Jin" userId="cd05a825-544c-438a-9ba1-08e63db50b47" providerId="ADAL" clId="{63175D14-72D3-4DB4-BBDA-4A46B1200BBD}" dt="2021-02-10T03:53:48.851" v="26"/>
          <ac:spMkLst>
            <pc:docMk/>
            <pc:sldMk cId="92291925" sldId="56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63175D14-72D3-4DB4-BBDA-4A46B1200BBD}" dt="2021-02-11T07:07:06.094" v="2614" actId="47"/>
        <pc:sldMkLst>
          <pc:docMk/>
          <pc:sldMk cId="894186310" sldId="564"/>
        </pc:sldMkLst>
        <pc:spChg chg="mod">
          <ac:chgData name="Zhao Jin" userId="cd05a825-544c-438a-9ba1-08e63db50b47" providerId="ADAL" clId="{63175D14-72D3-4DB4-BBDA-4A46B1200BBD}" dt="2021-02-10T03:53:48.851" v="26"/>
          <ac:spMkLst>
            <pc:docMk/>
            <pc:sldMk cId="894186310" sldId="56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63175D14-72D3-4DB4-BBDA-4A46B1200BBD}" dt="2021-02-11T07:32:16.155" v="4216" actId="47"/>
        <pc:sldMkLst>
          <pc:docMk/>
          <pc:sldMk cId="1732540191" sldId="568"/>
        </pc:sldMkLst>
        <pc:spChg chg="mod">
          <ac:chgData name="Zhao Jin" userId="cd05a825-544c-438a-9ba1-08e63db50b47" providerId="ADAL" clId="{63175D14-72D3-4DB4-BBDA-4A46B1200BBD}" dt="2021-02-10T03:53:48.851" v="26"/>
          <ac:spMkLst>
            <pc:docMk/>
            <pc:sldMk cId="1732540191" sldId="568"/>
            <ac:spMk id="7" creationId="{00000000-0000-0000-0000-000000000000}"/>
          </ac:spMkLst>
        </pc:spChg>
      </pc:sldChg>
      <pc:sldChg chg="modSp del mod">
        <pc:chgData name="Zhao Jin" userId="cd05a825-544c-438a-9ba1-08e63db50b47" providerId="ADAL" clId="{63175D14-72D3-4DB4-BBDA-4A46B1200BBD}" dt="2021-02-11T07:32:16.155" v="4216" actId="47"/>
        <pc:sldMkLst>
          <pc:docMk/>
          <pc:sldMk cId="3229890649" sldId="569"/>
        </pc:sldMkLst>
        <pc:spChg chg="mod">
          <ac:chgData name="Zhao Jin" userId="cd05a825-544c-438a-9ba1-08e63db50b47" providerId="ADAL" clId="{63175D14-72D3-4DB4-BBDA-4A46B1200BBD}" dt="2021-02-10T03:56:21.938" v="32" actId="20577"/>
          <ac:spMkLst>
            <pc:docMk/>
            <pc:sldMk cId="3229890649" sldId="56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63175D14-72D3-4DB4-BBDA-4A46B1200BBD}" dt="2021-02-11T07:32:16.155" v="4216" actId="47"/>
        <pc:sldMkLst>
          <pc:docMk/>
          <pc:sldMk cId="3922430229" sldId="580"/>
        </pc:sldMkLst>
        <pc:spChg chg="mod">
          <ac:chgData name="Zhao Jin" userId="cd05a825-544c-438a-9ba1-08e63db50b47" providerId="ADAL" clId="{63175D14-72D3-4DB4-BBDA-4A46B1200BBD}" dt="2021-02-10T03:53:48.851" v="26"/>
          <ac:spMkLst>
            <pc:docMk/>
            <pc:sldMk cId="3922430229" sldId="580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63175D14-72D3-4DB4-BBDA-4A46B1200BBD}" dt="2021-02-11T07:32:16.155" v="4216" actId="47"/>
        <pc:sldMkLst>
          <pc:docMk/>
          <pc:sldMk cId="1886636263" sldId="581"/>
        </pc:sldMkLst>
        <pc:spChg chg="mod">
          <ac:chgData name="Zhao Jin" userId="cd05a825-544c-438a-9ba1-08e63db50b47" providerId="ADAL" clId="{63175D14-72D3-4DB4-BBDA-4A46B1200BBD}" dt="2021-02-10T03:53:48.851" v="26"/>
          <ac:spMkLst>
            <pc:docMk/>
            <pc:sldMk cId="1886636263" sldId="581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63175D14-72D3-4DB4-BBDA-4A46B1200BBD}" dt="2021-02-11T07:32:16.155" v="4216" actId="47"/>
        <pc:sldMkLst>
          <pc:docMk/>
          <pc:sldMk cId="211149325" sldId="589"/>
        </pc:sldMkLst>
        <pc:spChg chg="mod">
          <ac:chgData name="Zhao Jin" userId="cd05a825-544c-438a-9ba1-08e63db50b47" providerId="ADAL" clId="{63175D14-72D3-4DB4-BBDA-4A46B1200BBD}" dt="2021-02-10T03:53:48.851" v="26"/>
          <ac:spMkLst>
            <pc:docMk/>
            <pc:sldMk cId="211149325" sldId="58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63175D14-72D3-4DB4-BBDA-4A46B1200BBD}" dt="2021-02-11T07:32:16.155" v="4216" actId="47"/>
        <pc:sldMkLst>
          <pc:docMk/>
          <pc:sldMk cId="4156536479" sldId="590"/>
        </pc:sldMkLst>
        <pc:spChg chg="mod">
          <ac:chgData name="Zhao Jin" userId="cd05a825-544c-438a-9ba1-08e63db50b47" providerId="ADAL" clId="{63175D14-72D3-4DB4-BBDA-4A46B1200BBD}" dt="2021-02-10T03:53:48.851" v="26"/>
          <ac:spMkLst>
            <pc:docMk/>
            <pc:sldMk cId="4156536479" sldId="590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63175D14-72D3-4DB4-BBDA-4A46B1200BBD}" dt="2021-02-11T07:32:16.155" v="4216" actId="47"/>
        <pc:sldMkLst>
          <pc:docMk/>
          <pc:sldMk cId="567798019" sldId="591"/>
        </pc:sldMkLst>
        <pc:spChg chg="mod">
          <ac:chgData name="Zhao Jin" userId="cd05a825-544c-438a-9ba1-08e63db50b47" providerId="ADAL" clId="{63175D14-72D3-4DB4-BBDA-4A46B1200BBD}" dt="2021-02-10T03:53:48.851" v="26"/>
          <ac:spMkLst>
            <pc:docMk/>
            <pc:sldMk cId="567798019" sldId="591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63175D14-72D3-4DB4-BBDA-4A46B1200BBD}" dt="2021-02-11T07:32:16.155" v="4216" actId="47"/>
        <pc:sldMkLst>
          <pc:docMk/>
          <pc:sldMk cId="137810324" sldId="592"/>
        </pc:sldMkLst>
        <pc:spChg chg="mod">
          <ac:chgData name="Zhao Jin" userId="cd05a825-544c-438a-9ba1-08e63db50b47" providerId="ADAL" clId="{63175D14-72D3-4DB4-BBDA-4A46B1200BBD}" dt="2021-02-10T03:53:48.851" v="26"/>
          <ac:spMkLst>
            <pc:docMk/>
            <pc:sldMk cId="137810324" sldId="592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63175D14-72D3-4DB4-BBDA-4A46B1200BBD}" dt="2021-02-11T07:32:16.155" v="4216" actId="47"/>
        <pc:sldMkLst>
          <pc:docMk/>
          <pc:sldMk cId="3233082706" sldId="593"/>
        </pc:sldMkLst>
        <pc:spChg chg="mod">
          <ac:chgData name="Zhao Jin" userId="cd05a825-544c-438a-9ba1-08e63db50b47" providerId="ADAL" clId="{63175D14-72D3-4DB4-BBDA-4A46B1200BBD}" dt="2021-02-10T03:53:48.851" v="26"/>
          <ac:spMkLst>
            <pc:docMk/>
            <pc:sldMk cId="3233082706" sldId="59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63175D14-72D3-4DB4-BBDA-4A46B1200BBD}" dt="2021-02-11T07:32:16.155" v="4216" actId="47"/>
        <pc:sldMkLst>
          <pc:docMk/>
          <pc:sldMk cId="2217225800" sldId="594"/>
        </pc:sldMkLst>
        <pc:spChg chg="mod">
          <ac:chgData name="Zhao Jin" userId="cd05a825-544c-438a-9ba1-08e63db50b47" providerId="ADAL" clId="{63175D14-72D3-4DB4-BBDA-4A46B1200BBD}" dt="2021-02-10T03:53:48.851" v="26"/>
          <ac:spMkLst>
            <pc:docMk/>
            <pc:sldMk cId="2217225800" sldId="59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63175D14-72D3-4DB4-BBDA-4A46B1200BBD}" dt="2021-02-11T07:32:16.155" v="4216" actId="47"/>
        <pc:sldMkLst>
          <pc:docMk/>
          <pc:sldMk cId="2419983458" sldId="595"/>
        </pc:sldMkLst>
        <pc:spChg chg="mod">
          <ac:chgData name="Zhao Jin" userId="cd05a825-544c-438a-9ba1-08e63db50b47" providerId="ADAL" clId="{63175D14-72D3-4DB4-BBDA-4A46B1200BBD}" dt="2021-02-10T03:53:48.851" v="26"/>
          <ac:spMkLst>
            <pc:docMk/>
            <pc:sldMk cId="2419983458" sldId="59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63175D14-72D3-4DB4-BBDA-4A46B1200BBD}" dt="2021-02-11T07:32:16.155" v="4216" actId="47"/>
        <pc:sldMkLst>
          <pc:docMk/>
          <pc:sldMk cId="3643682471" sldId="596"/>
        </pc:sldMkLst>
        <pc:spChg chg="mod">
          <ac:chgData name="Zhao Jin" userId="cd05a825-544c-438a-9ba1-08e63db50b47" providerId="ADAL" clId="{63175D14-72D3-4DB4-BBDA-4A46B1200BBD}" dt="2021-02-10T03:53:48.851" v="26"/>
          <ac:spMkLst>
            <pc:docMk/>
            <pc:sldMk cId="3643682471" sldId="596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63175D14-72D3-4DB4-BBDA-4A46B1200BBD}" dt="2021-02-11T07:32:16.155" v="4216" actId="47"/>
        <pc:sldMkLst>
          <pc:docMk/>
          <pc:sldMk cId="3231946261" sldId="597"/>
        </pc:sldMkLst>
        <pc:spChg chg="mod">
          <ac:chgData name="Zhao Jin" userId="cd05a825-544c-438a-9ba1-08e63db50b47" providerId="ADAL" clId="{63175D14-72D3-4DB4-BBDA-4A46B1200BBD}" dt="2021-02-10T03:53:48.851" v="26"/>
          <ac:spMkLst>
            <pc:docMk/>
            <pc:sldMk cId="3231946261" sldId="597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63175D14-72D3-4DB4-BBDA-4A46B1200BBD}" dt="2021-02-11T07:32:16.155" v="4216" actId="47"/>
        <pc:sldMkLst>
          <pc:docMk/>
          <pc:sldMk cId="4002657513" sldId="598"/>
        </pc:sldMkLst>
        <pc:spChg chg="mod">
          <ac:chgData name="Zhao Jin" userId="cd05a825-544c-438a-9ba1-08e63db50b47" providerId="ADAL" clId="{63175D14-72D3-4DB4-BBDA-4A46B1200BBD}" dt="2021-02-10T03:53:48.851" v="26"/>
          <ac:spMkLst>
            <pc:docMk/>
            <pc:sldMk cId="4002657513" sldId="598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63175D14-72D3-4DB4-BBDA-4A46B1200BBD}" dt="2021-02-11T07:32:16.155" v="4216" actId="47"/>
        <pc:sldMkLst>
          <pc:docMk/>
          <pc:sldMk cId="2930953569" sldId="599"/>
        </pc:sldMkLst>
        <pc:spChg chg="mod">
          <ac:chgData name="Zhao Jin" userId="cd05a825-544c-438a-9ba1-08e63db50b47" providerId="ADAL" clId="{63175D14-72D3-4DB4-BBDA-4A46B1200BBD}" dt="2021-02-10T03:53:48.851" v="26"/>
          <ac:spMkLst>
            <pc:docMk/>
            <pc:sldMk cId="2930953569" sldId="59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63175D14-72D3-4DB4-BBDA-4A46B1200BBD}" dt="2021-02-11T07:32:16.155" v="4216" actId="47"/>
        <pc:sldMkLst>
          <pc:docMk/>
          <pc:sldMk cId="880934081" sldId="600"/>
        </pc:sldMkLst>
        <pc:spChg chg="mod">
          <ac:chgData name="Zhao Jin" userId="cd05a825-544c-438a-9ba1-08e63db50b47" providerId="ADAL" clId="{63175D14-72D3-4DB4-BBDA-4A46B1200BBD}" dt="2021-02-10T03:53:48.851" v="26"/>
          <ac:spMkLst>
            <pc:docMk/>
            <pc:sldMk cId="880934081" sldId="600"/>
            <ac:spMk id="7" creationId="{00000000-0000-0000-0000-000000000000}"/>
          </ac:spMkLst>
        </pc:spChg>
      </pc:sldChg>
      <pc:sldChg chg="addSp delSp modSp add mod ord addAnim delAnim">
        <pc:chgData name="Zhao Jin" userId="cd05a825-544c-438a-9ba1-08e63db50b47" providerId="ADAL" clId="{63175D14-72D3-4DB4-BBDA-4A46B1200BBD}" dt="2021-02-11T07:16:08.938" v="3257" actId="20577"/>
        <pc:sldMkLst>
          <pc:docMk/>
          <pc:sldMk cId="2765734217" sldId="601"/>
        </pc:sldMkLst>
        <pc:spChg chg="mod">
          <ac:chgData name="Zhao Jin" userId="cd05a825-544c-438a-9ba1-08e63db50b47" providerId="ADAL" clId="{63175D14-72D3-4DB4-BBDA-4A46B1200BBD}" dt="2021-02-11T07:16:08.938" v="3257" actId="20577"/>
          <ac:spMkLst>
            <pc:docMk/>
            <pc:sldMk cId="2765734217" sldId="601"/>
            <ac:spMk id="8" creationId="{00000000-0000-0000-0000-000000000000}"/>
          </ac:spMkLst>
        </pc:spChg>
        <pc:spChg chg="add del mod">
          <ac:chgData name="Zhao Jin" userId="cd05a825-544c-438a-9ba1-08e63db50b47" providerId="ADAL" clId="{63175D14-72D3-4DB4-BBDA-4A46B1200BBD}" dt="2021-02-11T06:57:48.827" v="1881"/>
          <ac:spMkLst>
            <pc:docMk/>
            <pc:sldMk cId="2765734217" sldId="601"/>
            <ac:spMk id="10" creationId="{422A4C31-8F36-4E97-A245-9898DEA67738}"/>
          </ac:spMkLst>
        </pc:spChg>
        <pc:spChg chg="add del mod">
          <ac:chgData name="Zhao Jin" userId="cd05a825-544c-438a-9ba1-08e63db50b47" providerId="ADAL" clId="{63175D14-72D3-4DB4-BBDA-4A46B1200BBD}" dt="2021-02-11T06:58:30.107" v="1951" actId="20577"/>
          <ac:spMkLst>
            <pc:docMk/>
            <pc:sldMk cId="2765734217" sldId="601"/>
            <ac:spMk id="84" creationId="{C4E05674-68A2-0D4E-8B47-F7A2C6A6B76F}"/>
          </ac:spMkLst>
        </pc:spChg>
        <pc:spChg chg="mod">
          <ac:chgData name="Zhao Jin" userId="cd05a825-544c-438a-9ba1-08e63db50b47" providerId="ADAL" clId="{63175D14-72D3-4DB4-BBDA-4A46B1200BBD}" dt="2021-02-11T07:12:41.604" v="3053" actId="20577"/>
          <ac:spMkLst>
            <pc:docMk/>
            <pc:sldMk cId="2765734217" sldId="601"/>
            <ac:spMk id="14338" creationId="{00000000-0000-0000-0000-000000000000}"/>
          </ac:spMkLst>
        </pc:spChg>
        <pc:picChg chg="add del mod">
          <ac:chgData name="Zhao Jin" userId="cd05a825-544c-438a-9ba1-08e63db50b47" providerId="ADAL" clId="{63175D14-72D3-4DB4-BBDA-4A46B1200BBD}" dt="2021-02-11T06:58:16.359" v="1946" actId="1035"/>
          <ac:picMkLst>
            <pc:docMk/>
            <pc:sldMk cId="2765734217" sldId="601"/>
            <ac:picMk id="9" creationId="{81880B36-0DB4-41E7-A0EF-F81E54E2ED4D}"/>
          </ac:picMkLst>
        </pc:picChg>
        <pc:cxnChg chg="add del mod">
          <ac:chgData name="Zhao Jin" userId="cd05a825-544c-438a-9ba1-08e63db50b47" providerId="ADAL" clId="{63175D14-72D3-4DB4-BBDA-4A46B1200BBD}" dt="2021-02-11T06:58:16.359" v="1946" actId="1035"/>
          <ac:cxnSpMkLst>
            <pc:docMk/>
            <pc:sldMk cId="2765734217" sldId="601"/>
            <ac:cxnSpMk id="14" creationId="{2BBFF22F-78B8-4550-8E4C-E82EAB50BFD9}"/>
          </ac:cxnSpMkLst>
        </pc:cxnChg>
        <pc:cxnChg chg="add del mod">
          <ac:chgData name="Zhao Jin" userId="cd05a825-544c-438a-9ba1-08e63db50b47" providerId="ADAL" clId="{63175D14-72D3-4DB4-BBDA-4A46B1200BBD}" dt="2021-02-11T06:58:16.359" v="1946" actId="1035"/>
          <ac:cxnSpMkLst>
            <pc:docMk/>
            <pc:sldMk cId="2765734217" sldId="601"/>
            <ac:cxnSpMk id="17" creationId="{0059D70C-B534-455C-8A9E-37DD90420FE7}"/>
          </ac:cxnSpMkLst>
        </pc:cxnChg>
      </pc:sldChg>
      <pc:sldChg chg="addSp delSp modSp add mod delAnim modAnim">
        <pc:chgData name="Zhao Jin" userId="cd05a825-544c-438a-9ba1-08e63db50b47" providerId="ADAL" clId="{63175D14-72D3-4DB4-BBDA-4A46B1200BBD}" dt="2021-02-11T07:08:15.695" v="2790" actId="1076"/>
        <pc:sldMkLst>
          <pc:docMk/>
          <pc:sldMk cId="193223856" sldId="602"/>
        </pc:sldMkLst>
        <pc:spChg chg="add mod">
          <ac:chgData name="Zhao Jin" userId="cd05a825-544c-438a-9ba1-08e63db50b47" providerId="ADAL" clId="{63175D14-72D3-4DB4-BBDA-4A46B1200BBD}" dt="2021-02-11T07:08:15.695" v="2790" actId="1076"/>
          <ac:spMkLst>
            <pc:docMk/>
            <pc:sldMk cId="193223856" sldId="602"/>
            <ac:spMk id="6" creationId="{6BCCF1FD-7C45-41D0-AB05-C3F94D8F0496}"/>
          </ac:spMkLst>
        </pc:spChg>
        <pc:spChg chg="mod">
          <ac:chgData name="Zhao Jin" userId="cd05a825-544c-438a-9ba1-08e63db50b47" providerId="ADAL" clId="{63175D14-72D3-4DB4-BBDA-4A46B1200BBD}" dt="2021-02-11T07:00:27.922" v="2137" actId="20577"/>
          <ac:spMkLst>
            <pc:docMk/>
            <pc:sldMk cId="193223856" sldId="602"/>
            <ac:spMk id="8" creationId="{00000000-0000-0000-0000-000000000000}"/>
          </ac:spMkLst>
        </pc:spChg>
        <pc:spChg chg="add mod">
          <ac:chgData name="Zhao Jin" userId="cd05a825-544c-438a-9ba1-08e63db50b47" providerId="ADAL" clId="{63175D14-72D3-4DB4-BBDA-4A46B1200BBD}" dt="2021-02-11T06:57:53.040" v="1883" actId="1076"/>
          <ac:spMkLst>
            <pc:docMk/>
            <pc:sldMk cId="193223856" sldId="602"/>
            <ac:spMk id="13" creationId="{F12A83F7-3C0E-480B-A0B1-06F9BFB25124}"/>
          </ac:spMkLst>
        </pc:spChg>
        <pc:spChg chg="add mod">
          <ac:chgData name="Zhao Jin" userId="cd05a825-544c-438a-9ba1-08e63db50b47" providerId="ADAL" clId="{63175D14-72D3-4DB4-BBDA-4A46B1200BBD}" dt="2021-02-11T07:00:28.137" v="2138" actId="1076"/>
          <ac:spMkLst>
            <pc:docMk/>
            <pc:sldMk cId="193223856" sldId="602"/>
            <ac:spMk id="14" creationId="{2CF85E70-9CF4-4A54-9953-DA9CC6A573AB}"/>
          </ac:spMkLst>
        </pc:spChg>
        <pc:spChg chg="mod">
          <ac:chgData name="Zhao Jin" userId="cd05a825-544c-438a-9ba1-08e63db50b47" providerId="ADAL" clId="{63175D14-72D3-4DB4-BBDA-4A46B1200BBD}" dt="2021-02-11T07:01:45.699" v="2270" actId="20577"/>
          <ac:spMkLst>
            <pc:docMk/>
            <pc:sldMk cId="193223856" sldId="602"/>
            <ac:spMk id="14338" creationId="{00000000-0000-0000-0000-000000000000}"/>
          </ac:spMkLst>
        </pc:spChg>
        <pc:picChg chg="add del mod">
          <ac:chgData name="Zhao Jin" userId="cd05a825-544c-438a-9ba1-08e63db50b47" providerId="ADAL" clId="{63175D14-72D3-4DB4-BBDA-4A46B1200BBD}" dt="2021-02-11T06:56:13.759" v="1711" actId="478"/>
          <ac:picMkLst>
            <pc:docMk/>
            <pc:sldMk cId="193223856" sldId="602"/>
            <ac:picMk id="9" creationId="{3684E101-7330-4A06-9B8B-14F85566F6BE}"/>
          </ac:picMkLst>
        </pc:picChg>
        <pc:cxnChg chg="add del mod">
          <ac:chgData name="Zhao Jin" userId="cd05a825-544c-438a-9ba1-08e63db50b47" providerId="ADAL" clId="{63175D14-72D3-4DB4-BBDA-4A46B1200BBD}" dt="2021-02-11T06:56:13.759" v="1711" actId="478"/>
          <ac:cxnSpMkLst>
            <pc:docMk/>
            <pc:sldMk cId="193223856" sldId="602"/>
            <ac:cxnSpMk id="10" creationId="{5559E4D3-A9EC-44AB-99BF-14AE309E7FF2}"/>
          </ac:cxnSpMkLst>
        </pc:cxnChg>
        <pc:cxnChg chg="add del mod">
          <ac:chgData name="Zhao Jin" userId="cd05a825-544c-438a-9ba1-08e63db50b47" providerId="ADAL" clId="{63175D14-72D3-4DB4-BBDA-4A46B1200BBD}" dt="2021-02-11T06:56:13.759" v="1711" actId="478"/>
          <ac:cxnSpMkLst>
            <pc:docMk/>
            <pc:sldMk cId="193223856" sldId="602"/>
            <ac:cxnSpMk id="11" creationId="{0A757CA6-B73E-4A91-924E-E031896AE4CC}"/>
          </ac:cxnSpMkLst>
        </pc:cxnChg>
      </pc:sldChg>
      <pc:sldChg chg="add del">
        <pc:chgData name="Zhao Jin" userId="cd05a825-544c-438a-9ba1-08e63db50b47" providerId="ADAL" clId="{63175D14-72D3-4DB4-BBDA-4A46B1200BBD}" dt="2021-02-11T06:47:01.069" v="1194"/>
        <pc:sldMkLst>
          <pc:docMk/>
          <pc:sldMk cId="2499185396" sldId="603"/>
        </pc:sldMkLst>
      </pc:sldChg>
      <pc:sldChg chg="addSp delSp modSp add mod ord delAnim modAnim">
        <pc:chgData name="Zhao Jin" userId="cd05a825-544c-438a-9ba1-08e63db50b47" providerId="ADAL" clId="{63175D14-72D3-4DB4-BBDA-4A46B1200BBD}" dt="2021-02-11T07:28:54.683" v="4116" actId="1076"/>
        <pc:sldMkLst>
          <pc:docMk/>
          <pc:sldMk cId="3367516905" sldId="603"/>
        </pc:sldMkLst>
        <pc:spChg chg="mod">
          <ac:chgData name="Zhao Jin" userId="cd05a825-544c-438a-9ba1-08e63db50b47" providerId="ADAL" clId="{63175D14-72D3-4DB4-BBDA-4A46B1200BBD}" dt="2021-02-11T07:28:54.683" v="4116" actId="1076"/>
          <ac:spMkLst>
            <pc:docMk/>
            <pc:sldMk cId="3367516905" sldId="603"/>
            <ac:spMk id="8" creationId="{00000000-0000-0000-0000-000000000000}"/>
          </ac:spMkLst>
        </pc:spChg>
        <pc:spChg chg="add del mod">
          <ac:chgData name="Zhao Jin" userId="cd05a825-544c-438a-9ba1-08e63db50b47" providerId="ADAL" clId="{63175D14-72D3-4DB4-BBDA-4A46B1200BBD}" dt="2021-02-11T07:06:34.228" v="2593" actId="478"/>
          <ac:spMkLst>
            <pc:docMk/>
            <pc:sldMk cId="3367516905" sldId="603"/>
            <ac:spMk id="10" creationId="{0CF5AFCA-1B72-4BE6-96C8-AB8E8C5E780A}"/>
          </ac:spMkLst>
        </pc:spChg>
        <pc:spChg chg="add mod">
          <ac:chgData name="Zhao Jin" userId="cd05a825-544c-438a-9ba1-08e63db50b47" providerId="ADAL" clId="{63175D14-72D3-4DB4-BBDA-4A46B1200BBD}" dt="2021-02-11T07:09:11.876" v="2814" actId="14100"/>
          <ac:spMkLst>
            <pc:docMk/>
            <pc:sldMk cId="3367516905" sldId="603"/>
            <ac:spMk id="11" creationId="{77437CA0-C20C-4626-A0E0-998E2B6D678A}"/>
          </ac:spMkLst>
        </pc:spChg>
        <pc:spChg chg="add mod ord">
          <ac:chgData name="Zhao Jin" userId="cd05a825-544c-438a-9ba1-08e63db50b47" providerId="ADAL" clId="{63175D14-72D3-4DB4-BBDA-4A46B1200BBD}" dt="2021-02-11T07:26:43.419" v="4068" actId="14100"/>
          <ac:spMkLst>
            <pc:docMk/>
            <pc:sldMk cId="3367516905" sldId="603"/>
            <ac:spMk id="15" creationId="{6058EEA1-8773-4821-B3B0-5436B0F6DC30}"/>
          </ac:spMkLst>
        </pc:spChg>
        <pc:spChg chg="add del mod">
          <ac:chgData name="Zhao Jin" userId="cd05a825-544c-438a-9ba1-08e63db50b47" providerId="ADAL" clId="{63175D14-72D3-4DB4-BBDA-4A46B1200BBD}" dt="2021-02-11T07:10:38.033" v="2894"/>
          <ac:spMkLst>
            <pc:docMk/>
            <pc:sldMk cId="3367516905" sldId="603"/>
            <ac:spMk id="16" creationId="{75FFFECD-229C-4E45-91A9-5E7E3FDDF3EC}"/>
          </ac:spMkLst>
        </pc:spChg>
        <pc:spChg chg="add del mod">
          <ac:chgData name="Zhao Jin" userId="cd05a825-544c-438a-9ba1-08e63db50b47" providerId="ADAL" clId="{63175D14-72D3-4DB4-BBDA-4A46B1200BBD}" dt="2021-02-11T07:17:05.432" v="3267"/>
          <ac:spMkLst>
            <pc:docMk/>
            <pc:sldMk cId="3367516905" sldId="603"/>
            <ac:spMk id="19" creationId="{FFA5E77E-79A6-4077-A125-3DFA287D505D}"/>
          </ac:spMkLst>
        </pc:spChg>
        <pc:spChg chg="add del mod">
          <ac:chgData name="Zhao Jin" userId="cd05a825-544c-438a-9ba1-08e63db50b47" providerId="ADAL" clId="{63175D14-72D3-4DB4-BBDA-4A46B1200BBD}" dt="2021-02-11T07:27:03.299" v="4070"/>
          <ac:spMkLst>
            <pc:docMk/>
            <pc:sldMk cId="3367516905" sldId="603"/>
            <ac:spMk id="20" creationId="{691FA8C3-477C-443F-BDDF-7A1C8D36FB1B}"/>
          </ac:spMkLst>
        </pc:spChg>
        <pc:spChg chg="del">
          <ac:chgData name="Zhao Jin" userId="cd05a825-544c-438a-9ba1-08e63db50b47" providerId="ADAL" clId="{63175D14-72D3-4DB4-BBDA-4A46B1200BBD}" dt="2021-02-11T07:08:05.114" v="2782" actId="478"/>
          <ac:spMkLst>
            <pc:docMk/>
            <pc:sldMk cId="3367516905" sldId="603"/>
            <ac:spMk id="84" creationId="{C4E05674-68A2-0D4E-8B47-F7A2C6A6B76F}"/>
          </ac:spMkLst>
        </pc:spChg>
        <pc:spChg chg="mod">
          <ac:chgData name="Zhao Jin" userId="cd05a825-544c-438a-9ba1-08e63db50b47" providerId="ADAL" clId="{63175D14-72D3-4DB4-BBDA-4A46B1200BBD}" dt="2021-02-11T07:07:27.573" v="2641" actId="20577"/>
          <ac:spMkLst>
            <pc:docMk/>
            <pc:sldMk cId="3367516905" sldId="603"/>
            <ac:spMk id="14338" creationId="{00000000-0000-0000-0000-000000000000}"/>
          </ac:spMkLst>
        </pc:spChg>
        <pc:picChg chg="add del mod modCrop">
          <ac:chgData name="Zhao Jin" userId="cd05a825-544c-438a-9ba1-08e63db50b47" providerId="ADAL" clId="{63175D14-72D3-4DB4-BBDA-4A46B1200BBD}" dt="2021-02-11T07:10:53.139" v="2896" actId="478"/>
          <ac:picMkLst>
            <pc:docMk/>
            <pc:sldMk cId="3367516905" sldId="603"/>
            <ac:picMk id="3" creationId="{D1A42C95-4840-4615-9807-715729F687F8}"/>
          </ac:picMkLst>
        </pc:picChg>
        <pc:picChg chg="add del mod modCrop">
          <ac:chgData name="Zhao Jin" userId="cd05a825-544c-438a-9ba1-08e63db50b47" providerId="ADAL" clId="{63175D14-72D3-4DB4-BBDA-4A46B1200BBD}" dt="2021-02-11T07:18:58.966" v="3508" actId="1038"/>
          <ac:picMkLst>
            <pc:docMk/>
            <pc:sldMk cId="3367516905" sldId="603"/>
            <ac:picMk id="5" creationId="{242BC886-F834-413A-AE89-A5BA4EA26039}"/>
          </ac:picMkLst>
        </pc:picChg>
        <pc:picChg chg="del">
          <ac:chgData name="Zhao Jin" userId="cd05a825-544c-438a-9ba1-08e63db50b47" providerId="ADAL" clId="{63175D14-72D3-4DB4-BBDA-4A46B1200BBD}" dt="2021-02-11T07:08:04.490" v="2781" actId="478"/>
          <ac:picMkLst>
            <pc:docMk/>
            <pc:sldMk cId="3367516905" sldId="603"/>
            <ac:picMk id="9" creationId="{81880B36-0DB4-41E7-A0EF-F81E54E2ED4D}"/>
          </ac:picMkLst>
        </pc:picChg>
        <pc:cxnChg chg="del">
          <ac:chgData name="Zhao Jin" userId="cd05a825-544c-438a-9ba1-08e63db50b47" providerId="ADAL" clId="{63175D14-72D3-4DB4-BBDA-4A46B1200BBD}" dt="2021-02-11T07:08:06.212" v="2784" actId="478"/>
          <ac:cxnSpMkLst>
            <pc:docMk/>
            <pc:sldMk cId="3367516905" sldId="603"/>
            <ac:cxnSpMk id="14" creationId="{2BBFF22F-78B8-4550-8E4C-E82EAB50BFD9}"/>
          </ac:cxnSpMkLst>
        </pc:cxnChg>
        <pc:cxnChg chg="del">
          <ac:chgData name="Zhao Jin" userId="cd05a825-544c-438a-9ba1-08e63db50b47" providerId="ADAL" clId="{63175D14-72D3-4DB4-BBDA-4A46B1200BBD}" dt="2021-02-11T07:08:05.858" v="2783" actId="478"/>
          <ac:cxnSpMkLst>
            <pc:docMk/>
            <pc:sldMk cId="3367516905" sldId="603"/>
            <ac:cxnSpMk id="17" creationId="{0059D70C-B534-455C-8A9E-37DD90420FE7}"/>
          </ac:cxnSpMkLst>
        </pc:cxnChg>
        <pc:cxnChg chg="add mod">
          <ac:chgData name="Zhao Jin" userId="cd05a825-544c-438a-9ba1-08e63db50b47" providerId="ADAL" clId="{63175D14-72D3-4DB4-BBDA-4A46B1200BBD}" dt="2021-02-11T07:16:55.518" v="3265" actId="1076"/>
          <ac:cxnSpMkLst>
            <pc:docMk/>
            <pc:sldMk cId="3367516905" sldId="603"/>
            <ac:cxnSpMk id="18" creationId="{370E7FFF-A963-44C1-90E8-1FD6843962A5}"/>
          </ac:cxnSpMkLst>
        </pc:cxnChg>
      </pc:sldChg>
      <pc:sldChg chg="add del">
        <pc:chgData name="Zhao Jin" userId="cd05a825-544c-438a-9ba1-08e63db50b47" providerId="ADAL" clId="{63175D14-72D3-4DB4-BBDA-4A46B1200BBD}" dt="2021-02-11T07:07:22.913" v="2627" actId="47"/>
        <pc:sldMkLst>
          <pc:docMk/>
          <pc:sldMk cId="18173819" sldId="604"/>
        </pc:sldMkLst>
      </pc:sldChg>
      <pc:sldChg chg="addSp modSp add mod modAnim">
        <pc:chgData name="Zhao Jin" userId="cd05a825-544c-438a-9ba1-08e63db50b47" providerId="ADAL" clId="{63175D14-72D3-4DB4-BBDA-4A46B1200BBD}" dt="2021-02-11T07:26:07.379" v="4066" actId="14100"/>
        <pc:sldMkLst>
          <pc:docMk/>
          <pc:sldMk cId="600747522" sldId="604"/>
        </pc:sldMkLst>
        <pc:spChg chg="add mod">
          <ac:chgData name="Zhao Jin" userId="cd05a825-544c-438a-9ba1-08e63db50b47" providerId="ADAL" clId="{63175D14-72D3-4DB4-BBDA-4A46B1200BBD}" dt="2021-02-11T07:15:33.601" v="3226" actId="1076"/>
          <ac:spMkLst>
            <pc:docMk/>
            <pc:sldMk cId="600747522" sldId="604"/>
            <ac:spMk id="13" creationId="{3F5541F9-2A29-4702-81DB-9113464D6256}"/>
          </ac:spMkLst>
        </pc:spChg>
        <pc:spChg chg="mod">
          <ac:chgData name="Zhao Jin" userId="cd05a825-544c-438a-9ba1-08e63db50b47" providerId="ADAL" clId="{63175D14-72D3-4DB4-BBDA-4A46B1200BBD}" dt="2021-02-11T07:26:07.379" v="4066" actId="14100"/>
          <ac:spMkLst>
            <pc:docMk/>
            <pc:sldMk cId="600747522" sldId="604"/>
            <ac:spMk id="15" creationId="{6058EEA1-8773-4821-B3B0-5436B0F6DC30}"/>
          </ac:spMkLst>
        </pc:spChg>
        <pc:cxnChg chg="add mod">
          <ac:chgData name="Zhao Jin" userId="cd05a825-544c-438a-9ba1-08e63db50b47" providerId="ADAL" clId="{63175D14-72D3-4DB4-BBDA-4A46B1200BBD}" dt="2021-02-11T07:13:52.052" v="3130" actId="1035"/>
          <ac:cxnSpMkLst>
            <pc:docMk/>
            <pc:sldMk cId="600747522" sldId="604"/>
            <ac:cxnSpMk id="9" creationId="{F3038EAF-AF17-4A89-988D-17592CF9D3C5}"/>
          </ac:cxnSpMkLst>
        </pc:cxnChg>
      </pc:sldChg>
      <pc:sldChg chg="addSp delSp modSp add mod modAnim">
        <pc:chgData name="Zhao Jin" userId="cd05a825-544c-438a-9ba1-08e63db50b47" providerId="ADAL" clId="{63175D14-72D3-4DB4-BBDA-4A46B1200BBD}" dt="2021-02-11T07:27:20.128" v="4110" actId="1076"/>
        <pc:sldMkLst>
          <pc:docMk/>
          <pc:sldMk cId="934825191" sldId="605"/>
        </pc:sldMkLst>
        <pc:spChg chg="mod">
          <ac:chgData name="Zhao Jin" userId="cd05a825-544c-438a-9ba1-08e63db50b47" providerId="ADAL" clId="{63175D14-72D3-4DB4-BBDA-4A46B1200BBD}" dt="2021-02-11T07:23:53.599" v="3920" actId="20577"/>
          <ac:spMkLst>
            <pc:docMk/>
            <pc:sldMk cId="934825191" sldId="605"/>
            <ac:spMk id="8" creationId="{00000000-0000-0000-0000-000000000000}"/>
          </ac:spMkLst>
        </pc:spChg>
        <pc:spChg chg="add mod">
          <ac:chgData name="Zhao Jin" userId="cd05a825-544c-438a-9ba1-08e63db50b47" providerId="ADAL" clId="{63175D14-72D3-4DB4-BBDA-4A46B1200BBD}" dt="2021-02-11T07:25:58.543" v="4065" actId="1036"/>
          <ac:spMkLst>
            <pc:docMk/>
            <pc:sldMk cId="934825191" sldId="605"/>
            <ac:spMk id="13" creationId="{35357FA8-4662-4E00-A4CC-337EA26A680D}"/>
          </ac:spMkLst>
        </pc:spChg>
        <pc:spChg chg="add mod">
          <ac:chgData name="Zhao Jin" userId="cd05a825-544c-438a-9ba1-08e63db50b47" providerId="ADAL" clId="{63175D14-72D3-4DB4-BBDA-4A46B1200BBD}" dt="2021-02-11T07:27:20.128" v="4110" actId="1076"/>
          <ac:spMkLst>
            <pc:docMk/>
            <pc:sldMk cId="934825191" sldId="605"/>
            <ac:spMk id="14" creationId="{ABCDA235-E9FB-46F0-BDE6-5C946D40DFEF}"/>
          </ac:spMkLst>
        </pc:spChg>
        <pc:spChg chg="del">
          <ac:chgData name="Zhao Jin" userId="cd05a825-544c-438a-9ba1-08e63db50b47" providerId="ADAL" clId="{63175D14-72D3-4DB4-BBDA-4A46B1200BBD}" dt="2021-02-11T07:20:14.068" v="3524" actId="478"/>
          <ac:spMkLst>
            <pc:docMk/>
            <pc:sldMk cId="934825191" sldId="605"/>
            <ac:spMk id="15" creationId="{6058EEA1-8773-4821-B3B0-5436B0F6DC30}"/>
          </ac:spMkLst>
        </pc:spChg>
        <pc:picChg chg="add mod modCrop">
          <ac:chgData name="Zhao Jin" userId="cd05a825-544c-438a-9ba1-08e63db50b47" providerId="ADAL" clId="{63175D14-72D3-4DB4-BBDA-4A46B1200BBD}" dt="2021-02-11T07:25:52.722" v="4058" actId="1038"/>
          <ac:picMkLst>
            <pc:docMk/>
            <pc:sldMk cId="934825191" sldId="605"/>
            <ac:picMk id="3" creationId="{4C110457-59E1-495F-BA30-0588411DBE53}"/>
          </ac:picMkLst>
        </pc:picChg>
        <pc:picChg chg="del">
          <ac:chgData name="Zhao Jin" userId="cd05a825-544c-438a-9ba1-08e63db50b47" providerId="ADAL" clId="{63175D14-72D3-4DB4-BBDA-4A46B1200BBD}" dt="2021-02-11T07:20:12.328" v="3523" actId="478"/>
          <ac:picMkLst>
            <pc:docMk/>
            <pc:sldMk cId="934825191" sldId="605"/>
            <ac:picMk id="5" creationId="{242BC886-F834-413A-AE89-A5BA4EA26039}"/>
          </ac:picMkLst>
        </pc:picChg>
        <pc:cxnChg chg="mod">
          <ac:chgData name="Zhao Jin" userId="cd05a825-544c-438a-9ba1-08e63db50b47" providerId="ADAL" clId="{63175D14-72D3-4DB4-BBDA-4A46B1200BBD}" dt="2021-02-11T07:20:06.378" v="3521" actId="1076"/>
          <ac:cxnSpMkLst>
            <pc:docMk/>
            <pc:sldMk cId="934825191" sldId="605"/>
            <ac:cxnSpMk id="18" creationId="{370E7FFF-A963-44C1-90E8-1FD6843962A5}"/>
          </ac:cxnSpMkLst>
        </pc:cxnChg>
      </pc:sldChg>
      <pc:sldChg chg="modSp add del mod">
        <pc:chgData name="Zhao Jin" userId="cd05a825-544c-438a-9ba1-08e63db50b47" providerId="ADAL" clId="{63175D14-72D3-4DB4-BBDA-4A46B1200BBD}" dt="2021-02-11T07:29:05.798" v="4117" actId="47"/>
        <pc:sldMkLst>
          <pc:docMk/>
          <pc:sldMk cId="339518487" sldId="606"/>
        </pc:sldMkLst>
        <pc:spChg chg="mod">
          <ac:chgData name="Zhao Jin" userId="cd05a825-544c-438a-9ba1-08e63db50b47" providerId="ADAL" clId="{63175D14-72D3-4DB4-BBDA-4A46B1200BBD}" dt="2021-02-11T07:28:40.334" v="4114" actId="20577"/>
          <ac:spMkLst>
            <pc:docMk/>
            <pc:sldMk cId="339518487" sldId="606"/>
            <ac:spMk id="11" creationId="{77437CA0-C20C-4626-A0E0-998E2B6D678A}"/>
          </ac:spMkLst>
        </pc:spChg>
      </pc:sldChg>
      <pc:sldChg chg="addSp delSp modSp add mod">
        <pc:chgData name="Zhao Jin" userId="cd05a825-544c-438a-9ba1-08e63db50b47" providerId="ADAL" clId="{63175D14-72D3-4DB4-BBDA-4A46B1200BBD}" dt="2021-02-11T07:31:33.234" v="4215" actId="20577"/>
        <pc:sldMkLst>
          <pc:docMk/>
          <pc:sldMk cId="640598186" sldId="606"/>
        </pc:sldMkLst>
        <pc:spChg chg="add del mod">
          <ac:chgData name="Zhao Jin" userId="cd05a825-544c-438a-9ba1-08e63db50b47" providerId="ADAL" clId="{63175D14-72D3-4DB4-BBDA-4A46B1200BBD}" dt="2021-02-11T07:31:23.658" v="4200" actId="1036"/>
          <ac:spMkLst>
            <pc:docMk/>
            <pc:sldMk cId="640598186" sldId="606"/>
            <ac:spMk id="2" creationId="{51C58C27-3B14-42B9-A7E7-EA4CB9CA7257}"/>
          </ac:spMkLst>
        </pc:spChg>
        <pc:spChg chg="mod">
          <ac:chgData name="Zhao Jin" userId="cd05a825-544c-438a-9ba1-08e63db50b47" providerId="ADAL" clId="{63175D14-72D3-4DB4-BBDA-4A46B1200BBD}" dt="2021-02-11T07:31:18.962" v="4196" actId="20577"/>
          <ac:spMkLst>
            <pc:docMk/>
            <pc:sldMk cId="640598186" sldId="606"/>
            <ac:spMk id="8" creationId="{00000000-0000-0000-0000-000000000000}"/>
          </ac:spMkLst>
        </pc:spChg>
        <pc:spChg chg="mod">
          <ac:chgData name="Zhao Jin" userId="cd05a825-544c-438a-9ba1-08e63db50b47" providerId="ADAL" clId="{63175D14-72D3-4DB4-BBDA-4A46B1200BBD}" dt="2021-02-11T07:29:15.728" v="4121" actId="20577"/>
          <ac:spMkLst>
            <pc:docMk/>
            <pc:sldMk cId="640598186" sldId="606"/>
            <ac:spMk id="11" creationId="{77437CA0-C20C-4626-A0E0-998E2B6D678A}"/>
          </ac:spMkLst>
        </pc:spChg>
        <pc:spChg chg="mod">
          <ac:chgData name="Zhao Jin" userId="cd05a825-544c-438a-9ba1-08e63db50b47" providerId="ADAL" clId="{63175D14-72D3-4DB4-BBDA-4A46B1200BBD}" dt="2021-02-11T07:31:33.234" v="4215" actId="20577"/>
          <ac:spMkLst>
            <pc:docMk/>
            <pc:sldMk cId="640598186" sldId="606"/>
            <ac:spMk id="15" creationId="{6058EEA1-8773-4821-B3B0-5436B0F6DC30}"/>
          </ac:spMkLst>
        </pc:spChg>
        <pc:picChg chg="add mod modCrop">
          <ac:chgData name="Zhao Jin" userId="cd05a825-544c-438a-9ba1-08e63db50b47" providerId="ADAL" clId="{63175D14-72D3-4DB4-BBDA-4A46B1200BBD}" dt="2021-02-11T07:31:26.299" v="4212" actId="1035"/>
          <ac:picMkLst>
            <pc:docMk/>
            <pc:sldMk cId="640598186" sldId="606"/>
            <ac:picMk id="13" creationId="{099946CC-D55C-427B-87A8-2A28E4640BC5}"/>
          </ac:picMkLst>
        </pc:picChg>
      </pc:sldChg>
      <pc:sldMasterChg chg="modSp modSldLayout">
        <pc:chgData name="Zhao Jin" userId="cd05a825-544c-438a-9ba1-08e63db50b47" providerId="ADAL" clId="{63175D14-72D3-4DB4-BBDA-4A46B1200BBD}" dt="2021-02-10T03:53:48.851" v="26"/>
        <pc:sldMasterMkLst>
          <pc:docMk/>
          <pc:sldMasterMk cId="0" sldId="2147485087"/>
        </pc:sldMasterMkLst>
        <pc:spChg chg="mod">
          <ac:chgData name="Zhao Jin" userId="cd05a825-544c-438a-9ba1-08e63db50b47" providerId="ADAL" clId="{63175D14-72D3-4DB4-BBDA-4A46B1200BBD}" dt="2021-02-10T03:53:48.851" v="26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63175D14-72D3-4DB4-BBDA-4A46B1200BBD}" dt="2021-02-10T03:53:48.851" v="26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63175D14-72D3-4DB4-BBDA-4A46B1200BBD}" dt="2021-02-10T03:53:48.851" v="26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63175D14-72D3-4DB4-BBDA-4A46B1200BBD}" dt="2021-02-10T03:53:48.851" v="26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63175D14-72D3-4DB4-BBDA-4A46B1200BBD}" dt="2021-02-10T03:53:48.851" v="26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63175D14-72D3-4DB4-BBDA-4A46B1200BBD}" dt="2021-02-10T03:53:48.851" v="26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63175D14-72D3-4DB4-BBDA-4A46B1200BBD}" dt="2021-02-10T03:53:48.851" v="26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63175D14-72D3-4DB4-BBDA-4A46B1200BBD}" dt="2021-02-10T03:53:48.851" v="26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63175D14-72D3-4DB4-BBDA-4A46B1200BBD}" dt="2021-02-10T03:53:48.851" v="26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63175D14-72D3-4DB4-BBDA-4A46B1200BBD}" dt="2021-02-10T03:53:48.851" v="26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63175D14-72D3-4DB4-BBDA-4A46B1200BBD}" dt="2021-02-10T03:53:48.851" v="26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63175D14-72D3-4DB4-BBDA-4A46B1200BBD}" dt="2021-02-10T03:53:48.851" v="26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63175D14-72D3-4DB4-BBDA-4A46B1200BBD}" dt="2021-02-10T03:53:48.851" v="26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63175D14-72D3-4DB4-BBDA-4A46B1200BBD}" dt="2021-02-10T03:53:48.851" v="26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63175D14-72D3-4DB4-BBDA-4A46B1200BBD}" dt="2021-02-10T03:53:48.851" v="26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63175D14-72D3-4DB4-BBDA-4A46B1200BBD}" dt="2021-02-10T03:53:48.851" v="26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63175D14-72D3-4DB4-BBDA-4A46B1200BBD}" dt="2021-02-10T03:53:48.851" v="26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63175D14-72D3-4DB4-BBDA-4A46B1200BBD}" dt="2021-02-10T03:53:48.851" v="26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63175D14-72D3-4DB4-BBDA-4A46B1200BBD}" dt="2021-02-10T03:53:48.851" v="26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63175D14-72D3-4DB4-BBDA-4A46B1200BBD}" dt="2021-02-10T03:53:48.851" v="26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63175D14-72D3-4DB4-BBDA-4A46B1200BBD}" dt="2021-02-10T03:53:48.851" v="26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63175D14-72D3-4DB4-BBDA-4A46B1200BBD}" dt="2021-02-10T03:53:48.851" v="26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63175D14-72D3-4DB4-BBDA-4A46B1200BBD}" dt="2021-02-10T03:53:48.851" v="26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CD38D953-E846-244A-835A-192CE52710D4}"/>
    <pc:docChg chg="undo custSel addSld delSld modSld">
      <pc:chgData name="Zhao Jin" userId="cd05a825-544c-438a-9ba1-08e63db50b47" providerId="ADAL" clId="{CD38D953-E846-244A-835A-192CE52710D4}" dt="2021-01-25T03:26:17.801" v="482" actId="20577"/>
      <pc:docMkLst>
        <pc:docMk/>
      </pc:docMkLst>
      <pc:sldChg chg="modSp addAnim delAnim modAnim">
        <pc:chgData name="Zhao Jin" userId="cd05a825-544c-438a-9ba1-08e63db50b47" providerId="ADAL" clId="{CD38D953-E846-244A-835A-192CE52710D4}" dt="2021-01-25T03:18:14.928" v="172"/>
        <pc:sldMkLst>
          <pc:docMk/>
          <pc:sldMk cId="1311126165" sldId="485"/>
        </pc:sldMkLst>
        <pc:spChg chg="mod">
          <ac:chgData name="Zhao Jin" userId="cd05a825-544c-438a-9ba1-08e63db50b47" providerId="ADAL" clId="{CD38D953-E846-244A-835A-192CE52710D4}" dt="2021-01-25T03:16:30.240" v="159" actId="20577"/>
          <ac:spMkLst>
            <pc:docMk/>
            <pc:sldMk cId="1311126165" sldId="485"/>
            <ac:spMk id="11" creationId="{00000000-0000-0000-0000-000000000000}"/>
          </ac:spMkLst>
        </pc:spChg>
        <pc:spChg chg="mod">
          <ac:chgData name="Zhao Jin" userId="cd05a825-544c-438a-9ba1-08e63db50b47" providerId="ADAL" clId="{CD38D953-E846-244A-835A-192CE52710D4}" dt="2021-01-25T03:16:24.406" v="157" actId="1036"/>
          <ac:spMkLst>
            <pc:docMk/>
            <pc:sldMk cId="1311126165" sldId="485"/>
            <ac:spMk id="12" creationId="{149FB3A4-124F-4FB3-9CA1-6EA45A21DCBC}"/>
          </ac:spMkLst>
        </pc:spChg>
        <pc:spChg chg="mod">
          <ac:chgData name="Zhao Jin" userId="cd05a825-544c-438a-9ba1-08e63db50b47" providerId="ADAL" clId="{CD38D953-E846-244A-835A-192CE52710D4}" dt="2021-01-25T03:16:24.406" v="157" actId="1036"/>
          <ac:spMkLst>
            <pc:docMk/>
            <pc:sldMk cId="1311126165" sldId="485"/>
            <ac:spMk id="13" creationId="{24ED3F77-DB19-42FF-90A5-6260114FAC12}"/>
          </ac:spMkLst>
        </pc:spChg>
      </pc:sldChg>
      <pc:sldChg chg="modSp">
        <pc:chgData name="Zhao Jin" userId="cd05a825-544c-438a-9ba1-08e63db50b47" providerId="ADAL" clId="{CD38D953-E846-244A-835A-192CE52710D4}" dt="2021-01-25T03:08:51.440" v="84" actId="20577"/>
        <pc:sldMkLst>
          <pc:docMk/>
          <pc:sldMk cId="901453530" sldId="546"/>
        </pc:sldMkLst>
        <pc:spChg chg="mod">
          <ac:chgData name="Zhao Jin" userId="cd05a825-544c-438a-9ba1-08e63db50b47" providerId="ADAL" clId="{CD38D953-E846-244A-835A-192CE52710D4}" dt="2021-01-25T03:08:51.440" v="84" actId="20577"/>
          <ac:spMkLst>
            <pc:docMk/>
            <pc:sldMk cId="901453530" sldId="546"/>
            <ac:spMk id="8" creationId="{00000000-0000-0000-0000-000000000000}"/>
          </ac:spMkLst>
        </pc:spChg>
      </pc:sldChg>
      <pc:sldChg chg="modSp">
        <pc:chgData name="Zhao Jin" userId="cd05a825-544c-438a-9ba1-08e63db50b47" providerId="ADAL" clId="{CD38D953-E846-244A-835A-192CE52710D4}" dt="2021-01-25T03:11:48.514" v="112" actId="207"/>
        <pc:sldMkLst>
          <pc:docMk/>
          <pc:sldMk cId="884841463" sldId="547"/>
        </pc:sldMkLst>
        <pc:spChg chg="mod">
          <ac:chgData name="Zhao Jin" userId="cd05a825-544c-438a-9ba1-08e63db50b47" providerId="ADAL" clId="{CD38D953-E846-244A-835A-192CE52710D4}" dt="2021-01-25T03:11:48.514" v="112" actId="207"/>
          <ac:spMkLst>
            <pc:docMk/>
            <pc:sldMk cId="884841463" sldId="547"/>
            <ac:spMk id="8" creationId="{00000000-0000-0000-0000-000000000000}"/>
          </ac:spMkLst>
        </pc:spChg>
      </pc:sldChg>
      <pc:sldChg chg="modSp">
        <pc:chgData name="Zhao Jin" userId="cd05a825-544c-438a-9ba1-08e63db50b47" providerId="ADAL" clId="{CD38D953-E846-244A-835A-192CE52710D4}" dt="2021-01-25T03:10:55.270" v="107" actId="20577"/>
        <pc:sldMkLst>
          <pc:docMk/>
          <pc:sldMk cId="1617257579" sldId="548"/>
        </pc:sldMkLst>
        <pc:spChg chg="mod">
          <ac:chgData name="Zhao Jin" userId="cd05a825-544c-438a-9ba1-08e63db50b47" providerId="ADAL" clId="{CD38D953-E846-244A-835A-192CE52710D4}" dt="2021-01-25T03:10:55.270" v="107" actId="20577"/>
          <ac:spMkLst>
            <pc:docMk/>
            <pc:sldMk cId="1617257579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CD38D953-E846-244A-835A-192CE52710D4}" dt="2021-01-25T03:09:46.206" v="102" actId="1035"/>
          <ac:spMkLst>
            <pc:docMk/>
            <pc:sldMk cId="1617257579" sldId="548"/>
            <ac:spMk id="9" creationId="{00000000-0000-0000-0000-000000000000}"/>
          </ac:spMkLst>
        </pc:spChg>
      </pc:sldChg>
      <pc:sldChg chg="addSp delSp modSp delAnim modAnim">
        <pc:chgData name="Zhao Jin" userId="cd05a825-544c-438a-9ba1-08e63db50b47" providerId="ADAL" clId="{CD38D953-E846-244A-835A-192CE52710D4}" dt="2021-01-25T03:24:05.008" v="382"/>
        <pc:sldMkLst>
          <pc:docMk/>
          <pc:sldMk cId="3394924879" sldId="549"/>
        </pc:sldMkLst>
        <pc:spChg chg="mod">
          <ac:chgData name="Zhao Jin" userId="cd05a825-544c-438a-9ba1-08e63db50b47" providerId="ADAL" clId="{CD38D953-E846-244A-835A-192CE52710D4}" dt="2021-01-25T02:21:10.043" v="62" actId="20577"/>
          <ac:spMkLst>
            <pc:docMk/>
            <pc:sldMk cId="3394924879" sldId="549"/>
            <ac:spMk id="10" creationId="{00000000-0000-0000-0000-000000000000}"/>
          </ac:spMkLst>
        </pc:spChg>
        <pc:spChg chg="add mod">
          <ac:chgData name="Zhao Jin" userId="cd05a825-544c-438a-9ba1-08e63db50b47" providerId="ADAL" clId="{CD38D953-E846-244A-835A-192CE52710D4}" dt="2021-01-25T03:23:28.207" v="376" actId="1076"/>
          <ac:spMkLst>
            <pc:docMk/>
            <pc:sldMk cId="3394924879" sldId="549"/>
            <ac:spMk id="11" creationId="{CF30CDDD-4206-994C-A14B-ADCEC7C6B094}"/>
          </ac:spMkLst>
        </pc:spChg>
        <pc:picChg chg="del">
          <ac:chgData name="Zhao Jin" userId="cd05a825-544c-438a-9ba1-08e63db50b47" providerId="ADAL" clId="{CD38D953-E846-244A-835A-192CE52710D4}" dt="2021-01-25T03:15:27.398" v="115" actId="478"/>
          <ac:picMkLst>
            <pc:docMk/>
            <pc:sldMk cId="3394924879" sldId="549"/>
            <ac:picMk id="14" creationId="{9F0342D1-68B4-4418-BA3C-115BA014738F}"/>
          </ac:picMkLst>
        </pc:picChg>
        <pc:picChg chg="add mod">
          <ac:chgData name="Zhao Jin" userId="cd05a825-544c-438a-9ba1-08e63db50b47" providerId="ADAL" clId="{CD38D953-E846-244A-835A-192CE52710D4}" dt="2021-01-25T03:23:34.931" v="378" actId="1076"/>
          <ac:picMkLst>
            <pc:docMk/>
            <pc:sldMk cId="3394924879" sldId="549"/>
            <ac:picMk id="16" creationId="{1AA83BD7-4016-DB49-B6DC-C69FB6894961}"/>
          </ac:picMkLst>
        </pc:picChg>
      </pc:sldChg>
      <pc:sldChg chg="addSp delSp modSp addAnim delAnim modAnim">
        <pc:chgData name="Zhao Jin" userId="cd05a825-544c-438a-9ba1-08e63db50b47" providerId="ADAL" clId="{CD38D953-E846-244A-835A-192CE52710D4}" dt="2021-01-25T03:26:17.801" v="482" actId="20577"/>
        <pc:sldMkLst>
          <pc:docMk/>
          <pc:sldMk cId="784668950" sldId="550"/>
        </pc:sldMkLst>
        <pc:spChg chg="add del">
          <ac:chgData name="Zhao Jin" userId="cd05a825-544c-438a-9ba1-08e63db50b47" providerId="ADAL" clId="{CD38D953-E846-244A-835A-192CE52710D4}" dt="2021-01-25T03:03:03.116" v="66" actId="478"/>
          <ac:spMkLst>
            <pc:docMk/>
            <pc:sldMk cId="784668950" sldId="550"/>
            <ac:spMk id="8" creationId="{9BA3CD25-E0A6-43C6-ACBF-2582BD134206}"/>
          </ac:spMkLst>
        </pc:spChg>
        <pc:spChg chg="add del">
          <ac:chgData name="Zhao Jin" userId="cd05a825-544c-438a-9ba1-08e63db50b47" providerId="ADAL" clId="{CD38D953-E846-244A-835A-192CE52710D4}" dt="2021-01-25T03:03:02.420" v="65"/>
          <ac:spMkLst>
            <pc:docMk/>
            <pc:sldMk cId="784668950" sldId="550"/>
            <ac:spMk id="9" creationId="{512F67EF-C498-8D43-817A-42B6CE524F76}"/>
          </ac:spMkLst>
        </pc:spChg>
        <pc:spChg chg="add del mod">
          <ac:chgData name="Zhao Jin" userId="cd05a825-544c-438a-9ba1-08e63db50b47" providerId="ADAL" clId="{CD38D953-E846-244A-835A-192CE52710D4}" dt="2021-01-25T03:26:17.801" v="482" actId="20577"/>
          <ac:spMkLst>
            <pc:docMk/>
            <pc:sldMk cId="784668950" sldId="550"/>
            <ac:spMk id="10" creationId="{00000000-0000-0000-0000-000000000000}"/>
          </ac:spMkLst>
        </pc:spChg>
      </pc:sldChg>
      <pc:sldChg chg="addSp delSp modSp add del addAnim delAnim">
        <pc:chgData name="Zhao Jin" userId="cd05a825-544c-438a-9ba1-08e63db50b47" providerId="ADAL" clId="{CD38D953-E846-244A-835A-192CE52710D4}" dt="2021-01-25T03:08:44.385" v="80" actId="2696"/>
        <pc:sldMkLst>
          <pc:docMk/>
          <pc:sldMk cId="335305844" sldId="551"/>
        </pc:sldMkLst>
        <pc:spChg chg="add del">
          <ac:chgData name="Zhao Jin" userId="cd05a825-544c-438a-9ba1-08e63db50b47" providerId="ADAL" clId="{CD38D953-E846-244A-835A-192CE52710D4}" dt="2021-01-25T03:08:18.867" v="70"/>
          <ac:spMkLst>
            <pc:docMk/>
            <pc:sldMk cId="335305844" sldId="551"/>
            <ac:spMk id="2" creationId="{DC3EBD9F-7043-2B4B-93E2-27FFDA9DBEA2}"/>
          </ac:spMkLst>
        </pc:spChg>
        <pc:spChg chg="add del mod">
          <ac:chgData name="Zhao Jin" userId="cd05a825-544c-438a-9ba1-08e63db50b47" providerId="ADAL" clId="{CD38D953-E846-244A-835A-192CE52710D4}" dt="2021-01-25T03:08:32.511" v="77" actId="14100"/>
          <ac:spMkLst>
            <pc:docMk/>
            <pc:sldMk cId="335305844" sldId="551"/>
            <ac:spMk id="9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0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1" creationId="{D0457CA0-460D-4546-82C4-4CDEB1E2F62C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4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5" creationId="{7EB43FB0-D261-4751-8823-0A4CC64F83DB}"/>
          </ac:spMkLst>
        </pc:spChg>
        <pc:spChg chg="add del mod">
          <ac:chgData name="Zhao Jin" userId="cd05a825-544c-438a-9ba1-08e63db50b47" providerId="ADAL" clId="{CD38D953-E846-244A-835A-192CE52710D4}" dt="2021-01-25T03:08:37.712" v="79" actId="20577"/>
          <ac:spMkLst>
            <pc:docMk/>
            <pc:sldMk cId="335305844" sldId="551"/>
            <ac:spMk id="17" creationId="{196941FF-7411-441D-AE2E-5CF96E80B024}"/>
          </ac:spMkLst>
        </pc:spChg>
        <pc:spChg chg="add del">
          <ac:chgData name="Zhao Jin" userId="cd05a825-544c-438a-9ba1-08e63db50b47" providerId="ADAL" clId="{CD38D953-E846-244A-835A-192CE52710D4}" dt="2021-01-25T03:08:22.144" v="71" actId="478"/>
          <ac:spMkLst>
            <pc:docMk/>
            <pc:sldMk cId="335305844" sldId="551"/>
            <ac:spMk id="18" creationId="{FC6CF3F5-B435-44FE-A32E-F676476A0C6D}"/>
          </ac:spMkLst>
        </pc:spChg>
      </pc:sldChg>
    </pc:docChg>
  </pc:docChgLst>
  <pc:docChgLst>
    <pc:chgData name="Zhao Jin" userId="cd05a825-544c-438a-9ba1-08e63db50b47" providerId="ADAL" clId="{37A0D694-38DA-4421-B5D3-DEDBFC2EC57C}"/>
    <pc:docChg chg="undo redo custSel mod addSld delSld modSld sldOrd modMainMaster">
      <pc:chgData name="Zhao Jin" userId="cd05a825-544c-438a-9ba1-08e63db50b47" providerId="ADAL" clId="{37A0D694-38DA-4421-B5D3-DEDBFC2EC57C}" dt="2021-02-08T07:59:31.262" v="4966" actId="20577"/>
      <pc:docMkLst>
        <pc:docMk/>
      </pc:docMkLst>
      <pc:sldChg chg="modSp mod">
        <pc:chgData name="Zhao Jin" userId="cd05a825-544c-438a-9ba1-08e63db50b47" providerId="ADAL" clId="{37A0D694-38DA-4421-B5D3-DEDBFC2EC57C}" dt="2021-02-03T06:56:00.570" v="28" actId="20577"/>
        <pc:sldMkLst>
          <pc:docMk/>
          <pc:sldMk cId="0" sldId="256"/>
        </pc:sldMkLst>
        <pc:spChg chg="mod">
          <ac:chgData name="Zhao Jin" userId="cd05a825-544c-438a-9ba1-08e63db50b47" providerId="ADAL" clId="{37A0D694-38DA-4421-B5D3-DEDBFC2EC57C}" dt="2021-02-03T06:55:55.618" v="3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6:56:00.570" v="28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 mod">
        <pc:chgData name="Zhao Jin" userId="cd05a825-544c-438a-9ba1-08e63db50b47" providerId="ADAL" clId="{37A0D694-38DA-4421-B5D3-DEDBFC2EC57C}" dt="2021-02-03T09:25:32.601" v="3334" actId="20577"/>
        <pc:sldMkLst>
          <pc:docMk/>
          <pc:sldMk cId="2438607696" sldId="46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6:56:05.506" v="35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5:32.601" v="3334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6.972" v="43" actId="47"/>
        <pc:sldMkLst>
          <pc:docMk/>
          <pc:sldMk cId="3792232794" sldId="504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792232794" sldId="504"/>
            <ac:spMk id="7" creationId="{00000000-0000-0000-0000-000000000000}"/>
          </ac:spMkLst>
        </pc:spChg>
      </pc:sldChg>
      <pc:sldChg chg="addSp delSp modSp add mod ord modAnim">
        <pc:chgData name="Zhao Jin" userId="cd05a825-544c-438a-9ba1-08e63db50b47" providerId="ADAL" clId="{37A0D694-38DA-4421-B5D3-DEDBFC2EC57C}" dt="2021-02-03T09:26:12.205" v="3350" actId="478"/>
        <pc:sldMkLst>
          <pc:docMk/>
          <pc:sldMk cId="1705639840" sldId="543"/>
        </pc:sldMkLst>
        <pc:spChg chg="mod">
          <ac:chgData name="Zhao Jin" userId="cd05a825-544c-438a-9ba1-08e63db50b47" providerId="ADAL" clId="{37A0D694-38DA-4421-B5D3-DEDBFC2EC57C}" dt="2021-02-03T09:26:08.285" v="3348" actId="1035"/>
          <ac:spMkLst>
            <pc:docMk/>
            <pc:sldMk cId="1705639840" sldId="543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15:05.685" v="2951" actId="6549"/>
          <ac:spMkLst>
            <pc:docMk/>
            <pc:sldMk cId="1705639840" sldId="543"/>
            <ac:spMk id="15" creationId="{00000000-0000-0000-0000-000000000000}"/>
          </ac:spMkLst>
        </pc:spChg>
        <pc:spChg chg="add del">
          <ac:chgData name="Zhao Jin" userId="cd05a825-544c-438a-9ba1-08e63db50b47" providerId="ADAL" clId="{37A0D694-38DA-4421-B5D3-DEDBFC2EC57C}" dt="2021-02-03T09:26:12.205" v="3350" actId="478"/>
          <ac:spMkLst>
            <pc:docMk/>
            <pc:sldMk cId="1705639840" sldId="543"/>
            <ac:spMk id="25604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4228901100" sldId="545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4228901100" sldId="54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7.263" v="44" actId="47"/>
        <pc:sldMkLst>
          <pc:docMk/>
          <pc:sldMk cId="4225956616" sldId="546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4225956616" sldId="54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617257579" sldId="54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617257579" sldId="54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7.458" v="45" actId="47"/>
        <pc:sldMkLst>
          <pc:docMk/>
          <pc:sldMk cId="3422194935" sldId="552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422194935" sldId="552"/>
            <ac:spMk id="7" creationId="{00000000-0000-0000-0000-000000000000}"/>
          </ac:spMkLst>
        </pc:spChg>
      </pc:sldChg>
      <pc:sldChg chg="addSp delSp modSp mod">
        <pc:chgData name="Zhao Jin" userId="cd05a825-544c-438a-9ba1-08e63db50b47" providerId="ADAL" clId="{37A0D694-38DA-4421-B5D3-DEDBFC2EC57C}" dt="2021-02-08T01:22:04.286" v="3395"/>
        <pc:sldMkLst>
          <pc:docMk/>
          <pc:sldMk cId="1427618944" sldId="553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427618944" sldId="553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7:55:46.087" v="385" actId="20577"/>
          <ac:spMkLst>
            <pc:docMk/>
            <pc:sldMk cId="1427618944" sldId="553"/>
            <ac:spMk id="8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22:04.286" v="3395"/>
          <ac:spMkLst>
            <pc:docMk/>
            <pc:sldMk cId="1427618944" sldId="553"/>
            <ac:spMk id="9" creationId="{F914A7B2-27A3-4DA5-A96E-DC279FD60D4D}"/>
          </ac:spMkLst>
        </pc:spChg>
        <pc:spChg chg="mod">
          <ac:chgData name="Zhao Jin" userId="cd05a825-544c-438a-9ba1-08e63db50b47" providerId="ADAL" clId="{37A0D694-38DA-4421-B5D3-DEDBFC2EC57C}" dt="2021-02-03T07:55:14.471" v="364" actId="20577"/>
          <ac:spMkLst>
            <pc:docMk/>
            <pc:sldMk cId="1427618944" sldId="553"/>
            <ac:spMk id="14338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659983766" sldId="554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659983766" sldId="55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268238251" sldId="555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268238251" sldId="55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3990513599" sldId="556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990513599" sldId="55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788021743" sldId="557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788021743" sldId="557"/>
            <ac:spMk id="7" creationId="{00000000-0000-0000-0000-000000000000}"/>
          </ac:spMkLst>
        </pc:spChg>
      </pc:sldChg>
      <pc:sldChg chg="addSp delSp modSp add mod ord delAnim modAnim">
        <pc:chgData name="Zhao Jin" userId="cd05a825-544c-438a-9ba1-08e63db50b47" providerId="ADAL" clId="{37A0D694-38DA-4421-B5D3-DEDBFC2EC57C}" dt="2021-02-08T07:59:31.262" v="4966" actId="20577"/>
        <pc:sldMkLst>
          <pc:docMk/>
          <pc:sldMk cId="487843573" sldId="558"/>
        </pc:sldMkLst>
        <pc:spChg chg="add mod topLvl">
          <ac:chgData name="Zhao Jin" userId="cd05a825-544c-438a-9ba1-08e63db50b47" providerId="ADAL" clId="{37A0D694-38DA-4421-B5D3-DEDBFC2EC57C}" dt="2021-02-08T01:54:54.740" v="4571" actId="1036"/>
          <ac:spMkLst>
            <pc:docMk/>
            <pc:sldMk cId="487843573" sldId="558"/>
            <ac:spMk id="2" creationId="{0AA435E6-852E-478F-B597-789A68E1C063}"/>
          </ac:spMkLst>
        </pc:spChg>
        <pc:spChg chg="mod">
          <ac:chgData name="Zhao Jin" userId="cd05a825-544c-438a-9ba1-08e63db50b47" providerId="ADAL" clId="{37A0D694-38DA-4421-B5D3-DEDBFC2EC57C}" dt="2021-02-08T01:47:18.042" v="4308" actId="20577"/>
          <ac:spMkLst>
            <pc:docMk/>
            <pc:sldMk cId="487843573" sldId="558"/>
            <ac:spMk id="7" creationId="{00000000-0000-0000-0000-000000000000}"/>
          </ac:spMkLst>
        </pc:spChg>
        <pc:spChg chg="mod topLvl">
          <ac:chgData name="Zhao Jin" userId="cd05a825-544c-438a-9ba1-08e63db50b47" providerId="ADAL" clId="{37A0D694-38DA-4421-B5D3-DEDBFC2EC57C}" dt="2021-02-08T07:59:31.262" v="4966" actId="20577"/>
          <ac:spMkLst>
            <pc:docMk/>
            <pc:sldMk cId="487843573" sldId="558"/>
            <ac:spMk id="14" creationId="{00000000-0000-0000-0000-000000000000}"/>
          </ac:spMkLst>
        </pc:spChg>
        <pc:spChg chg="del topLvl">
          <ac:chgData name="Zhao Jin" userId="cd05a825-544c-438a-9ba1-08e63db50b47" providerId="ADAL" clId="{37A0D694-38DA-4421-B5D3-DEDBFC2EC57C}" dt="2021-02-08T01:47:06.169" v="4274" actId="478"/>
          <ac:spMkLst>
            <pc:docMk/>
            <pc:sldMk cId="487843573" sldId="558"/>
            <ac:spMk id="15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1:08.577" v="4468" actId="14100"/>
          <ac:spMkLst>
            <pc:docMk/>
            <pc:sldMk cId="487843573" sldId="558"/>
            <ac:spMk id="17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1:47:39.526" v="4317" actId="14100"/>
          <ac:spMkLst>
            <pc:docMk/>
            <pc:sldMk cId="487843573" sldId="558"/>
            <ac:spMk id="20" creationId="{B9DB2039-D266-417E-930D-88E5062D8119}"/>
          </ac:spMkLst>
        </pc:spChg>
        <pc:spChg chg="add 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1" creationId="{BB8C38A6-8674-4E0E-B871-1FCF27E9B4CB}"/>
          </ac:spMkLst>
        </pc:spChg>
        <pc:spChg chg="add 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2" creationId="{2F81D7AB-7D04-43DC-8CF7-A151843D9A9A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4" creationId="{B4E696D3-ADEF-4AA3-BCC9-171A8F03891A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5" creationId="{E19EB41A-2BE2-4DF1-88DC-734F0E106BC7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6" creationId="{9F2304ED-4F52-45A9-88B7-E51D4311F3B8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28" creationId="{47B0747A-2E61-4716-BF5D-D2B12E6D64BF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29" creationId="{54237745-C995-42F1-9126-7D86C7667923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30" creationId="{6FC1D281-B735-481E-A919-8C2D0B287264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2" creationId="{659AEE1B-C8A8-4F0D-A678-BE0BB18E64EF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3" creationId="{C7A06EA1-2EC1-42CA-A56F-46A3331F7605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4" creationId="{C2A482B6-E3E6-485B-830B-6965CF701E68}"/>
          </ac:spMkLst>
        </pc:spChg>
        <pc:spChg chg="mod">
          <ac:chgData name="Zhao Jin" userId="cd05a825-544c-438a-9ba1-08e63db50b47" providerId="ADAL" clId="{37A0D694-38DA-4421-B5D3-DEDBFC2EC57C}" dt="2021-02-08T01:56:28.234" v="4577" actId="20577"/>
          <ac:spMkLst>
            <pc:docMk/>
            <pc:sldMk cId="487843573" sldId="558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7:14.163" v="4302" actId="478"/>
          <ac:spMkLst>
            <pc:docMk/>
            <pc:sldMk cId="487843573" sldId="558"/>
            <ac:spMk id="14340" creationId="{00000000-0000-0000-0000-000000000000}"/>
          </ac:spMkLst>
        </pc:s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3" creationId="{FFE0EFAC-F94A-4083-BDAD-0A7670A72C75}"/>
          </ac:grpSpMkLst>
        </pc:grpChg>
        <pc:grpChg chg="del">
          <ac:chgData name="Zhao Jin" userId="cd05a825-544c-438a-9ba1-08e63db50b47" providerId="ADAL" clId="{37A0D694-38DA-4421-B5D3-DEDBFC2EC57C}" dt="2021-02-08T01:47:06.169" v="4274" actId="478"/>
          <ac:grpSpMkLst>
            <pc:docMk/>
            <pc:sldMk cId="487843573" sldId="558"/>
            <ac:grpSpMk id="13" creationId="{00000000-0000-0000-0000-000000000000}"/>
          </ac:grpSpMkLst>
        </pc:gr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23" creationId="{A38A66FD-989D-41D7-B35C-74B9562D2757}"/>
          </ac:grpSpMkLst>
        </pc:grpChg>
        <pc:grpChg chg="add del mod">
          <ac:chgData name="Zhao Jin" userId="cd05a825-544c-438a-9ba1-08e63db50b47" providerId="ADAL" clId="{37A0D694-38DA-4421-B5D3-DEDBFC2EC57C}" dt="2021-02-08T01:54:16.269" v="4566" actId="478"/>
          <ac:grpSpMkLst>
            <pc:docMk/>
            <pc:sldMk cId="487843573" sldId="558"/>
            <ac:grpSpMk id="27" creationId="{CA15FD60-E569-4EA9-B31B-C0ACB6092E0E}"/>
          </ac:grpSpMkLst>
        </pc:gr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31" creationId="{4962FE2A-AAB6-4BE4-8700-EBB12E5C89B0}"/>
          </ac:grpSpMkLst>
        </pc:grpChg>
        <pc:graphicFrameChg chg="del">
          <ac:chgData name="Zhao Jin" userId="cd05a825-544c-438a-9ba1-08e63db50b47" providerId="ADAL" clId="{37A0D694-38DA-4421-B5D3-DEDBFC2EC57C}" dt="2021-02-08T01:45:50.655" v="4102" actId="478"/>
          <ac:graphicFrameMkLst>
            <pc:docMk/>
            <pc:sldMk cId="487843573" sldId="558"/>
            <ac:graphicFrameMk id="16" creationId="{00000000-0000-0000-0000-000000000000}"/>
          </ac:graphicFrameMkLst>
        </pc:graphicFrameChg>
        <pc:graphicFrameChg chg="add mod ord modGraphic">
          <ac:chgData name="Zhao Jin" userId="cd05a825-544c-438a-9ba1-08e63db50b47" providerId="ADAL" clId="{37A0D694-38DA-4421-B5D3-DEDBFC2EC57C}" dt="2021-02-08T01:54:29.635" v="4568" actId="167"/>
          <ac:graphicFrameMkLst>
            <pc:docMk/>
            <pc:sldMk cId="487843573" sldId="558"/>
            <ac:graphicFrameMk id="19" creationId="{F406C909-98D4-47F1-9BFD-5E37D45DA926}"/>
          </ac:graphicFrameMkLst>
        </pc:graphicFrameChg>
        <pc:picChg chg="del">
          <ac:chgData name="Zhao Jin" userId="cd05a825-544c-438a-9ba1-08e63db50b47" providerId="ADAL" clId="{37A0D694-38DA-4421-B5D3-DEDBFC2EC57C}" dt="2021-02-08T01:47:00.259" v="4270" actId="478"/>
          <ac:picMkLst>
            <pc:docMk/>
            <pc:sldMk cId="487843573" sldId="558"/>
            <ac:picMk id="18" creationId="{00000000-0000-0000-0000-000000000000}"/>
          </ac:picMkLst>
        </pc:pic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686532275" sldId="55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686532275" sldId="55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82578491" sldId="559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82578491" sldId="55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2739484572" sldId="562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2739484572" sldId="562"/>
            <ac:spMk id="7" creationId="{00000000-0000-0000-0000-000000000000}"/>
          </ac:spMkLst>
        </pc:spChg>
      </pc:sldChg>
      <pc:sldChg chg="delSp modSp add del mod">
        <pc:chgData name="Zhao Jin" userId="cd05a825-544c-438a-9ba1-08e63db50b47" providerId="ADAL" clId="{37A0D694-38DA-4421-B5D3-DEDBFC2EC57C}" dt="2021-02-03T09:25:42.125" v="3337" actId="20577"/>
        <pc:sldMkLst>
          <pc:docMk/>
          <pc:sldMk cId="92291925" sldId="563"/>
        </pc:sldMkLst>
        <pc:spChg chg="mod">
          <ac:chgData name="Zhao Jin" userId="cd05a825-544c-438a-9ba1-08e63db50b47" providerId="ADAL" clId="{37A0D694-38DA-4421-B5D3-DEDBFC2EC57C}" dt="2021-02-03T09:25:42.125" v="3337" actId="20577"/>
          <ac:spMkLst>
            <pc:docMk/>
            <pc:sldMk cId="92291925" sldId="563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7:01:09.202" v="40" actId="20577"/>
          <ac:spMkLst>
            <pc:docMk/>
            <pc:sldMk cId="92291925" sldId="563"/>
            <ac:spMk id="91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5:38.461" v="3335" actId="478"/>
          <ac:spMkLst>
            <pc:docMk/>
            <pc:sldMk cId="92291925" sldId="563"/>
            <ac:spMk id="14340" creationId="{00000000-0000-0000-0000-000000000000}"/>
          </ac:spMkLst>
        </pc:spChg>
      </pc:sldChg>
      <pc:sldChg chg="addSp delSp modSp add mod addAnim delAnim modAnim">
        <pc:chgData name="Zhao Jin" userId="cd05a825-544c-438a-9ba1-08e63db50b47" providerId="ADAL" clId="{37A0D694-38DA-4421-B5D3-DEDBFC2EC57C}" dt="2021-02-08T01:23:58.466" v="3512" actId="14734"/>
        <pc:sldMkLst>
          <pc:docMk/>
          <pc:sldMk cId="894186310" sldId="564"/>
        </pc:sldMkLst>
        <pc:spChg chg="add del mod">
          <ac:chgData name="Zhao Jin" userId="cd05a825-544c-438a-9ba1-08e63db50b47" providerId="ADAL" clId="{37A0D694-38DA-4421-B5D3-DEDBFC2EC57C}" dt="2021-02-03T07:59:26.734" v="491" actId="478"/>
          <ac:spMkLst>
            <pc:docMk/>
            <pc:sldMk cId="894186310" sldId="564"/>
            <ac:spMk id="6" creationId="{E4FD3079-E00B-4FD9-86AE-A5E6CCC7EDBE}"/>
          </ac:spMkLst>
        </pc:spChg>
        <pc:spChg chg="del">
          <ac:chgData name="Zhao Jin" userId="cd05a825-544c-438a-9ba1-08e63db50b47" providerId="ADAL" clId="{37A0D694-38DA-4421-B5D3-DEDBFC2EC57C}" dt="2021-02-03T07:59:25.059" v="490" actId="478"/>
          <ac:spMkLst>
            <pc:docMk/>
            <pc:sldMk cId="894186310" sldId="564"/>
            <ac:spMk id="8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1:23:15.974" v="3508" actId="14100"/>
          <ac:spMkLst>
            <pc:docMk/>
            <pc:sldMk cId="894186310" sldId="564"/>
            <ac:spMk id="8" creationId="{A1FCBF0D-2794-4D66-A616-CF3267CF45BD}"/>
          </ac:spMkLst>
        </pc:spChg>
        <pc:spChg chg="add mod">
          <ac:chgData name="Zhao Jin" userId="cd05a825-544c-438a-9ba1-08e63db50b47" providerId="ADAL" clId="{37A0D694-38DA-4421-B5D3-DEDBFC2EC57C}" dt="2021-02-03T08:00:25.882" v="535" actId="1035"/>
          <ac:spMkLst>
            <pc:docMk/>
            <pc:sldMk cId="894186310" sldId="564"/>
            <ac:spMk id="11" creationId="{675C9FBE-306E-46A7-BAB9-46BD27707AF2}"/>
          </ac:spMkLst>
        </pc:spChg>
        <pc:spChg chg="del">
          <ac:chgData name="Zhao Jin" userId="cd05a825-544c-438a-9ba1-08e63db50b47" providerId="ADAL" clId="{37A0D694-38DA-4421-B5D3-DEDBFC2EC57C}" dt="2021-02-03T07:56:18.626" v="405" actId="478"/>
          <ac:spMkLst>
            <pc:docMk/>
            <pc:sldMk cId="894186310" sldId="564"/>
            <ac:spMk id="84" creationId="{C4E05674-68A2-0D4E-8B47-F7A2C6A6B76F}"/>
          </ac:spMkLst>
        </pc:spChg>
        <pc:spChg chg="mod">
          <ac:chgData name="Zhao Jin" userId="cd05a825-544c-438a-9ba1-08e63db50b47" providerId="ADAL" clId="{37A0D694-38DA-4421-B5D3-DEDBFC2EC57C}" dt="2021-02-03T07:55:53.159" v="399" actId="20577"/>
          <ac:spMkLst>
            <pc:docMk/>
            <pc:sldMk cId="894186310" sldId="564"/>
            <ac:spMk id="14338" creationId="{00000000-0000-0000-0000-000000000000}"/>
          </ac:spMkLst>
        </pc:spChg>
        <pc:graphicFrameChg chg="add mod modGraphic">
          <ac:chgData name="Zhao Jin" userId="cd05a825-544c-438a-9ba1-08e63db50b47" providerId="ADAL" clId="{37A0D694-38DA-4421-B5D3-DEDBFC2EC57C}" dt="2021-02-08T01:23:58.466" v="3512" actId="14734"/>
          <ac:graphicFrameMkLst>
            <pc:docMk/>
            <pc:sldMk cId="894186310" sldId="564"/>
            <ac:graphicFrameMk id="10" creationId="{74304014-08C4-4321-AD74-36FAC51612DB}"/>
          </ac:graphicFrameMkLst>
        </pc:graphicFrameChg>
        <pc:picChg chg="del">
          <ac:chgData name="Zhao Jin" userId="cd05a825-544c-438a-9ba1-08e63db50b47" providerId="ADAL" clId="{37A0D694-38DA-4421-B5D3-DEDBFC2EC57C}" dt="2021-02-03T07:56:06.872" v="400" actId="478"/>
          <ac:picMkLst>
            <pc:docMk/>
            <pc:sldMk cId="894186310" sldId="564"/>
            <ac:picMk id="3" creationId="{78D60D94-825A-D54F-ACF5-EA46D7263418}"/>
          </ac:picMkLst>
        </pc:picChg>
        <pc:picChg chg="add mod">
          <ac:chgData name="Zhao Jin" userId="cd05a825-544c-438a-9ba1-08e63db50b47" providerId="ADAL" clId="{37A0D694-38DA-4421-B5D3-DEDBFC2EC57C}" dt="2021-02-03T08:00:23.041" v="525" actId="1076"/>
          <ac:picMkLst>
            <pc:docMk/>
            <pc:sldMk cId="894186310" sldId="564"/>
            <ac:picMk id="4" creationId="{EAFF9153-D379-4E7D-9B97-29843966A9B9}"/>
          </ac:picMkLst>
        </pc:picChg>
      </pc:sldChg>
      <pc:sldChg chg="delSp modSp add mod">
        <pc:chgData name="Zhao Jin" userId="cd05a825-544c-438a-9ba1-08e63db50b47" providerId="ADAL" clId="{37A0D694-38DA-4421-B5D3-DEDBFC2EC57C}" dt="2021-02-08T01:59:53.143" v="4810" actId="207"/>
        <pc:sldMkLst>
          <pc:docMk/>
          <pc:sldMk cId="1732540191" sldId="568"/>
        </pc:sldMkLst>
        <pc:spChg chg="mod">
          <ac:chgData name="Zhao Jin" userId="cd05a825-544c-438a-9ba1-08e63db50b47" providerId="ADAL" clId="{37A0D694-38DA-4421-B5D3-DEDBFC2EC57C}" dt="2021-02-08T01:59:33.861" v="4798" actId="20577"/>
          <ac:spMkLst>
            <pc:docMk/>
            <pc:sldMk cId="1732540191" sldId="568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7:47.585" v="4651" actId="207"/>
          <ac:spMkLst>
            <pc:docMk/>
            <pc:sldMk cId="1732540191" sldId="568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9:53.143" v="4810" actId="207"/>
          <ac:spMkLst>
            <pc:docMk/>
            <pc:sldMk cId="1732540191" sldId="568"/>
            <ac:spMk id="2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6:55.596" v="4584" actId="20577"/>
          <ac:spMkLst>
            <pc:docMk/>
            <pc:sldMk cId="1732540191" sldId="568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6:51.648" v="4579" actId="478"/>
          <ac:spMkLst>
            <pc:docMk/>
            <pc:sldMk cId="1732540191" sldId="568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37A0D694-38DA-4421-B5D3-DEDBFC2EC57C}" dt="2021-02-08T02:01:55.171" v="4907" actId="20577"/>
        <pc:sldMkLst>
          <pc:docMk/>
          <pc:sldMk cId="3229890649" sldId="569"/>
        </pc:sldMkLst>
        <pc:spChg chg="del">
          <ac:chgData name="Zhao Jin" userId="cd05a825-544c-438a-9ba1-08e63db50b47" providerId="ADAL" clId="{37A0D694-38DA-4421-B5D3-DEDBFC2EC57C}" dt="2021-02-08T01:57:57.778" v="4652" actId="478"/>
          <ac:spMkLst>
            <pc:docMk/>
            <pc:sldMk cId="3229890649" sldId="569"/>
            <ac:spMk id="2" creationId="{00000000-0000-0000-0000-000000000000}"/>
          </ac:spMkLst>
        </pc:spChg>
        <pc:spChg chg="del mod">
          <ac:chgData name="Zhao Jin" userId="cd05a825-544c-438a-9ba1-08e63db50b47" providerId="ADAL" clId="{37A0D694-38DA-4421-B5D3-DEDBFC2EC57C}" dt="2021-02-08T01:58:06.736" v="4656" actId="478"/>
          <ac:spMkLst>
            <pc:docMk/>
            <pc:sldMk cId="3229890649" sldId="569"/>
            <ac:spMk id="3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2:00:33.271" v="4814" actId="207"/>
          <ac:spMkLst>
            <pc:docMk/>
            <pc:sldMk cId="3229890649" sldId="569"/>
            <ac:spMk id="4" creationId="{CDCF9B36-A3E7-4464-88BD-D6D735D7C066}"/>
          </ac:spMkLst>
        </pc:spChg>
        <pc:spChg chg="mod">
          <ac:chgData name="Zhao Jin" userId="cd05a825-544c-438a-9ba1-08e63db50b47" providerId="ADAL" clId="{37A0D694-38DA-4421-B5D3-DEDBFC2EC57C}" dt="2021-02-08T01:59:19.915" v="4788" actId="1036"/>
          <ac:spMkLst>
            <pc:docMk/>
            <pc:sldMk cId="3229890649" sldId="569"/>
            <ac:spMk id="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8:18.198" v="4676" actId="478"/>
          <ac:spMkLst>
            <pc:docMk/>
            <pc:sldMk cId="3229890649" sldId="569"/>
            <ac:spMk id="10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2:01:55.171" v="4907" actId="20577"/>
          <ac:spMkLst>
            <pc:docMk/>
            <pc:sldMk cId="3229890649" sldId="569"/>
            <ac:spMk id="13" creationId="{2F1FA4E6-900A-4BB2-BEBE-BDBB6918E0B2}"/>
          </ac:spMkLst>
        </pc:spChg>
        <pc:spChg chg="del">
          <ac:chgData name="Zhao Jin" userId="cd05a825-544c-438a-9ba1-08e63db50b47" providerId="ADAL" clId="{37A0D694-38DA-4421-B5D3-DEDBFC2EC57C}" dt="2021-02-08T01:59:10.250" v="4757" actId="478"/>
          <ac:spMkLst>
            <pc:docMk/>
            <pc:sldMk cId="3229890649" sldId="569"/>
            <ac:spMk id="2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9:21.412" v="4791" actId="20577"/>
          <ac:spMkLst>
            <pc:docMk/>
            <pc:sldMk cId="3229890649" sldId="569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9:22.694" v="4792" actId="478"/>
          <ac:spMkLst>
            <pc:docMk/>
            <pc:sldMk cId="3229890649" sldId="569"/>
            <ac:spMk id="14340" creationId="{00000000-0000-0000-0000-000000000000}"/>
          </ac:spMkLst>
        </pc:spChg>
      </pc:sldChg>
      <pc:sldChg chg="addSp delSp modSp add del mod">
        <pc:chgData name="Zhao Jin" userId="cd05a825-544c-438a-9ba1-08e63db50b47" providerId="ADAL" clId="{37A0D694-38DA-4421-B5D3-DEDBFC2EC57C}" dt="2021-02-08T01:41:10.766" v="4086" actId="1038"/>
        <pc:sldMkLst>
          <pc:docMk/>
          <pc:sldMk cId="3922430229" sldId="580"/>
        </pc:sldMkLst>
        <pc:spChg chg="mod">
          <ac:chgData name="Zhao Jin" userId="cd05a825-544c-438a-9ba1-08e63db50b47" providerId="ADAL" clId="{37A0D694-38DA-4421-B5D3-DEDBFC2EC57C}" dt="2021-02-08T01:37:02.666" v="3815" actId="6549"/>
          <ac:spMkLst>
            <pc:docMk/>
            <pc:sldMk cId="3922430229" sldId="580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0:08.440" v="3975" actId="207"/>
          <ac:spMkLst>
            <pc:docMk/>
            <pc:sldMk cId="3922430229" sldId="580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1:10.766" v="4086" actId="1038"/>
          <ac:spMkLst>
            <pc:docMk/>
            <pc:sldMk cId="3922430229" sldId="580"/>
            <ac:spMk id="1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0:34.781" v="4005" actId="207"/>
          <ac:spMkLst>
            <pc:docMk/>
            <pc:sldMk cId="3922430229" sldId="580"/>
            <ac:spMk id="11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37:00.332" v="3812"/>
          <ac:spMkLst>
            <pc:docMk/>
            <pc:sldMk cId="3922430229" sldId="580"/>
            <ac:spMk id="13" creationId="{4F472ABD-E315-4BA8-AF98-DCE9D31E1B44}"/>
          </ac:spMkLst>
        </pc:spChg>
        <pc:spChg chg="mod">
          <ac:chgData name="Zhao Jin" userId="cd05a825-544c-438a-9ba1-08e63db50b47" providerId="ADAL" clId="{37A0D694-38DA-4421-B5D3-DEDBFC2EC57C}" dt="2021-02-08T01:41:06.558" v="4075" actId="20577"/>
          <ac:spMkLst>
            <pc:docMk/>
            <pc:sldMk cId="3922430229" sldId="580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36:49.901" v="3810" actId="478"/>
          <ac:spMkLst>
            <pc:docMk/>
            <pc:sldMk cId="3922430229" sldId="580"/>
            <ac:spMk id="14340" creationId="{00000000-0000-0000-0000-000000000000}"/>
          </ac:spMkLst>
        </pc:spChg>
      </pc:sldChg>
      <pc:sldChg chg="delSp modSp add mod">
        <pc:chgData name="Zhao Jin" userId="cd05a825-544c-438a-9ba1-08e63db50b47" providerId="ADAL" clId="{37A0D694-38DA-4421-B5D3-DEDBFC2EC57C}" dt="2021-02-08T01:42:07.875" v="4091"/>
        <pc:sldMkLst>
          <pc:docMk/>
          <pc:sldMk cId="1886636263" sldId="581"/>
        </pc:sldMkLst>
        <pc:spChg chg="mod">
          <ac:chgData name="Zhao Jin" userId="cd05a825-544c-438a-9ba1-08e63db50b47" providerId="ADAL" clId="{37A0D694-38DA-4421-B5D3-DEDBFC2EC57C}" dt="2021-02-08T01:42:07.875" v="4091"/>
          <ac:spMkLst>
            <pc:docMk/>
            <pc:sldMk cId="1886636263" sldId="581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3:01.385" v="3251" actId="1038"/>
          <ac:spMkLst>
            <pc:docMk/>
            <pc:sldMk cId="1886636263" sldId="581"/>
            <ac:spMk id="1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3:10.247" v="3254" actId="113"/>
          <ac:spMkLst>
            <pc:docMk/>
            <pc:sldMk cId="1886636263" sldId="581"/>
            <ac:spMk id="1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1:16.883" v="3154" actId="20577"/>
          <ac:spMkLst>
            <pc:docMk/>
            <pc:sldMk cId="1886636263" sldId="581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2:06.532" v="4090" actId="478"/>
          <ac:spMkLst>
            <pc:docMk/>
            <pc:sldMk cId="1886636263" sldId="581"/>
            <ac:spMk id="14340" creationId="{00000000-0000-0000-0000-000000000000}"/>
          </ac:spMkLst>
        </pc:spChg>
      </pc:sldChg>
      <pc:sldChg chg="modSp add del mod">
        <pc:chgData name="Zhao Jin" userId="cd05a825-544c-438a-9ba1-08e63db50b47" providerId="ADAL" clId="{37A0D694-38DA-4421-B5D3-DEDBFC2EC57C}" dt="2021-02-03T08:47:45.744" v="1076" actId="47"/>
        <pc:sldMkLst>
          <pc:docMk/>
          <pc:sldMk cId="893488834" sldId="587"/>
        </pc:sldMkLst>
        <pc:spChg chg="mod">
          <ac:chgData name="Zhao Jin" userId="cd05a825-544c-438a-9ba1-08e63db50b47" providerId="ADAL" clId="{37A0D694-38DA-4421-B5D3-DEDBFC2EC57C}" dt="2021-02-03T08:01:59.201" v="538" actId="20577"/>
          <ac:spMkLst>
            <pc:docMk/>
            <pc:sldMk cId="893488834" sldId="587"/>
            <ac:spMk id="1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2:04.276" v="539" actId="6549"/>
          <ac:spMkLst>
            <pc:docMk/>
            <pc:sldMk cId="893488834" sldId="587"/>
            <ac:spMk id="14338" creationId="{00000000-0000-0000-0000-000000000000}"/>
          </ac:spMkLst>
        </pc:spChg>
      </pc:sldChg>
      <pc:sldChg chg="addSp modSp add del mod">
        <pc:chgData name="Zhao Jin" userId="cd05a825-544c-438a-9ba1-08e63db50b47" providerId="ADAL" clId="{37A0D694-38DA-4421-B5D3-DEDBFC2EC57C}" dt="2021-02-03T08:47:43.004" v="1075" actId="47"/>
        <pc:sldMkLst>
          <pc:docMk/>
          <pc:sldMk cId="2663336489" sldId="588"/>
        </pc:sldMkLst>
        <pc:spChg chg="mod">
          <ac:chgData name="Zhao Jin" userId="cd05a825-544c-438a-9ba1-08e63db50b47" providerId="ADAL" clId="{37A0D694-38DA-4421-B5D3-DEDBFC2EC57C}" dt="2021-02-03T08:02:36.274" v="551" actId="404"/>
          <ac:spMkLst>
            <pc:docMk/>
            <pc:sldMk cId="2663336489" sldId="588"/>
            <ac:spMk id="19" creationId="{00000000-0000-0000-0000-000000000000}"/>
          </ac:spMkLst>
        </pc:spChg>
        <pc:picChg chg="add mod">
          <ac:chgData name="Zhao Jin" userId="cd05a825-544c-438a-9ba1-08e63db50b47" providerId="ADAL" clId="{37A0D694-38DA-4421-B5D3-DEDBFC2EC57C}" dt="2021-02-03T08:02:30.780" v="547" actId="1076"/>
          <ac:picMkLst>
            <pc:docMk/>
            <pc:sldMk cId="2663336489" sldId="588"/>
            <ac:picMk id="1026" creationId="{260029BB-3AC2-413A-B9C2-5983AA6DD1EE}"/>
          </ac:picMkLst>
        </pc:picChg>
      </pc:sldChg>
      <pc:sldChg chg="addSp delSp modSp add mod">
        <pc:chgData name="Zhao Jin" userId="cd05a825-544c-438a-9ba1-08e63db50b47" providerId="ADAL" clId="{37A0D694-38DA-4421-B5D3-DEDBFC2EC57C}" dt="2021-02-03T09:26:19.685" v="3354" actId="478"/>
        <pc:sldMkLst>
          <pc:docMk/>
          <pc:sldMk cId="211149325" sldId="589"/>
        </pc:sldMkLst>
        <pc:spChg chg="mod">
          <ac:chgData name="Zhao Jin" userId="cd05a825-544c-438a-9ba1-08e63db50b47" providerId="ADAL" clId="{37A0D694-38DA-4421-B5D3-DEDBFC2EC57C}" dt="2021-02-03T09:25:46.230" v="3339" actId="20577"/>
          <ac:spMkLst>
            <pc:docMk/>
            <pc:sldMk cId="211149325" sldId="589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19.022" v="583" actId="20577"/>
          <ac:spMkLst>
            <pc:docMk/>
            <pc:sldMk cId="211149325" sldId="589"/>
            <ac:spMk id="1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48.631" v="589" actId="20577"/>
          <ac:spMkLst>
            <pc:docMk/>
            <pc:sldMk cId="211149325" sldId="589"/>
            <ac:spMk id="22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49.985" v="590" actId="20577"/>
          <ac:spMkLst>
            <pc:docMk/>
            <pc:sldMk cId="211149325" sldId="589"/>
            <ac:spMk id="2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52.229" v="591" actId="20577"/>
          <ac:spMkLst>
            <pc:docMk/>
            <pc:sldMk cId="211149325" sldId="589"/>
            <ac:spMk id="3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5:01.711" v="3283" actId="6549"/>
          <ac:spMkLst>
            <pc:docMk/>
            <pc:sldMk cId="211149325" sldId="589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9.685" v="3354" actId="478"/>
          <ac:spMkLst>
            <pc:docMk/>
            <pc:sldMk cId="211149325" sldId="589"/>
            <ac:spMk id="14340" creationId="{00000000-0000-0000-0000-000000000000}"/>
          </ac:spMkLst>
        </pc:spChg>
        <pc:grpChg chg="mod">
          <ac:chgData name="Zhao Jin" userId="cd05a825-544c-438a-9ba1-08e63db50b47" providerId="ADAL" clId="{37A0D694-38DA-4421-B5D3-DEDBFC2EC57C}" dt="2021-02-03T08:05:47.280" v="588" actId="1076"/>
          <ac:grpSpMkLst>
            <pc:docMk/>
            <pc:sldMk cId="211149325" sldId="589"/>
            <ac:grpSpMk id="20" creationId="{00000000-0000-0000-0000-000000000000}"/>
          </ac:grpSpMkLst>
        </pc:grpChg>
        <pc:grpChg chg="mod">
          <ac:chgData name="Zhao Jin" userId="cd05a825-544c-438a-9ba1-08e63db50b47" providerId="ADAL" clId="{37A0D694-38DA-4421-B5D3-DEDBFC2EC57C}" dt="2021-02-03T08:03:56.449" v="570" actId="1076"/>
          <ac:grpSpMkLst>
            <pc:docMk/>
            <pc:sldMk cId="211149325" sldId="589"/>
            <ac:grpSpMk id="28" creationId="{00000000-0000-0000-0000-000000000000}"/>
          </ac:grpSpMkLst>
        </pc:grpChg>
        <pc:picChg chg="add del mod">
          <ac:chgData name="Zhao Jin" userId="cd05a825-544c-438a-9ba1-08e63db50b47" providerId="ADAL" clId="{37A0D694-38DA-4421-B5D3-DEDBFC2EC57C}" dt="2021-02-03T08:05:55.520" v="595" actId="1035"/>
          <ac:picMkLst>
            <pc:docMk/>
            <pc:sldMk cId="211149325" sldId="589"/>
            <ac:picMk id="1026" creationId="{260029BB-3AC2-413A-B9C2-5983AA6DD1EE}"/>
          </ac:picMkLst>
        </pc:picChg>
        <pc:cxnChg chg="mod">
          <ac:chgData name="Zhao Jin" userId="cd05a825-544c-438a-9ba1-08e63db50b47" providerId="ADAL" clId="{37A0D694-38DA-4421-B5D3-DEDBFC2EC57C}" dt="2021-02-03T08:04:23.899" v="577" actId="14100"/>
          <ac:cxnSpMkLst>
            <pc:docMk/>
            <pc:sldMk cId="211149325" sldId="589"/>
            <ac:cxnSpMk id="21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05:27.870" v="585" actId="14100"/>
          <ac:cxnSpMkLst>
            <pc:docMk/>
            <pc:sldMk cId="211149325" sldId="589"/>
            <ac:cxnSpMk id="26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05:30.610" v="586" actId="14100"/>
          <ac:cxnSpMkLst>
            <pc:docMk/>
            <pc:sldMk cId="211149325" sldId="589"/>
            <ac:cxnSpMk id="29" creationId="{00000000-0000-0000-0000-000000000000}"/>
          </ac:cxnSpMkLst>
        </pc:cxnChg>
      </pc:sldChg>
      <pc:sldChg chg="addSp delSp modSp add mod delAnim modAnim">
        <pc:chgData name="Zhao Jin" userId="cd05a825-544c-438a-9ba1-08e63db50b47" providerId="ADAL" clId="{37A0D694-38DA-4421-B5D3-DEDBFC2EC57C}" dt="2021-02-08T01:38:27.881" v="3917" actId="20577"/>
        <pc:sldMkLst>
          <pc:docMk/>
          <pc:sldMk cId="4156536479" sldId="590"/>
        </pc:sldMkLst>
        <pc:spChg chg="add mod">
          <ac:chgData name="Zhao Jin" userId="cd05a825-544c-438a-9ba1-08e63db50b47" providerId="ADAL" clId="{37A0D694-38DA-4421-B5D3-DEDBFC2EC57C}" dt="2021-02-03T09:38:34.228" v="3358" actId="13926"/>
          <ac:spMkLst>
            <pc:docMk/>
            <pc:sldMk cId="4156536479" sldId="590"/>
            <ac:spMk id="8" creationId="{3895F873-6CB7-4316-B798-EE54B3634728}"/>
          </ac:spMkLst>
        </pc:spChg>
        <pc:spChg chg="add del mod">
          <ac:chgData name="Zhao Jin" userId="cd05a825-544c-438a-9ba1-08e63db50b47" providerId="ADAL" clId="{37A0D694-38DA-4421-B5D3-DEDBFC2EC57C}" dt="2021-02-08T01:29:47.127" v="3514"/>
          <ac:spMkLst>
            <pc:docMk/>
            <pc:sldMk cId="4156536479" sldId="590"/>
            <ac:spMk id="11" creationId="{5846B50D-EC54-48E6-AE72-B0B5F8190097}"/>
          </ac:spMkLst>
        </pc:spChg>
        <pc:spChg chg="del">
          <ac:chgData name="Zhao Jin" userId="cd05a825-544c-438a-9ba1-08e63db50b47" providerId="ADAL" clId="{37A0D694-38DA-4421-B5D3-DEDBFC2EC57C}" dt="2021-02-03T08:06:42.479" v="598" actId="478"/>
          <ac:spMkLst>
            <pc:docMk/>
            <pc:sldMk cId="4156536479" sldId="590"/>
            <ac:spMk id="11" creationId="{675C9FBE-306E-46A7-BAB9-46BD27707AF2}"/>
          </ac:spMkLst>
        </pc:spChg>
        <pc:spChg chg="add mod">
          <ac:chgData name="Zhao Jin" userId="cd05a825-544c-438a-9ba1-08e63db50b47" providerId="ADAL" clId="{37A0D694-38DA-4421-B5D3-DEDBFC2EC57C}" dt="2021-02-08T01:38:27.881" v="3917" actId="20577"/>
          <ac:spMkLst>
            <pc:docMk/>
            <pc:sldMk cId="4156536479" sldId="590"/>
            <ac:spMk id="13" creationId="{0AD363C8-B264-4386-9E1D-EAA63F4BF1CC}"/>
          </ac:spMkLst>
        </pc:spChg>
        <pc:spChg chg="add del mod">
          <ac:chgData name="Zhao Jin" userId="cd05a825-544c-438a-9ba1-08e63db50b47" providerId="ADAL" clId="{37A0D694-38DA-4421-B5D3-DEDBFC2EC57C}" dt="2021-02-03T08:40:38.562" v="720" actId="478"/>
          <ac:spMkLst>
            <pc:docMk/>
            <pc:sldMk cId="4156536479" sldId="590"/>
            <ac:spMk id="33" creationId="{4F924E87-CB56-4AC7-8777-A327820A47C5}"/>
          </ac:spMkLst>
        </pc:spChg>
        <pc:spChg chg="add mod">
          <ac:chgData name="Zhao Jin" userId="cd05a825-544c-438a-9ba1-08e63db50b47" providerId="ADAL" clId="{37A0D694-38DA-4421-B5D3-DEDBFC2EC57C}" dt="2021-02-03T08:41:47.988" v="927" actId="14100"/>
          <ac:spMkLst>
            <pc:docMk/>
            <pc:sldMk cId="4156536479" sldId="590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9:25:01.287" v="3281" actId="6549"/>
          <ac:spMkLst>
            <pc:docMk/>
            <pc:sldMk cId="4156536479" sldId="590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37A0D694-38DA-4421-B5D3-DEDBFC2EC57C}" dt="2021-02-03T08:06:41.239" v="597" actId="478"/>
          <ac:graphicFrameMkLst>
            <pc:docMk/>
            <pc:sldMk cId="4156536479" sldId="590"/>
            <ac:graphicFrameMk id="10" creationId="{74304014-08C4-4321-AD74-36FAC51612DB}"/>
          </ac:graphicFrameMkLst>
        </pc:graphicFrameChg>
        <pc:picChg chg="mod">
          <ac:chgData name="Zhao Jin" userId="cd05a825-544c-438a-9ba1-08e63db50b47" providerId="ADAL" clId="{37A0D694-38DA-4421-B5D3-DEDBFC2EC57C}" dt="2021-02-03T08:38:53.114" v="646" actId="1076"/>
          <ac:picMkLst>
            <pc:docMk/>
            <pc:sldMk cId="4156536479" sldId="590"/>
            <ac:picMk id="4" creationId="{EAFF9153-D379-4E7D-9B97-29843966A9B9}"/>
          </ac:picMkLst>
        </pc:picChg>
        <pc:cxnChg chg="add del mod">
          <ac:chgData name="Zhao Jin" userId="cd05a825-544c-438a-9ba1-08e63db50b47" providerId="ADAL" clId="{37A0D694-38DA-4421-B5D3-DEDBFC2EC57C}" dt="2021-02-03T08:37:59.802" v="629" actId="478"/>
          <ac:cxnSpMkLst>
            <pc:docMk/>
            <pc:sldMk cId="4156536479" sldId="590"/>
            <ac:cxnSpMk id="9" creationId="{9652AEB2-CFC8-48BA-95AD-7242B1240B31}"/>
          </ac:cxnSpMkLst>
        </pc:cxnChg>
        <pc:cxnChg chg="add del mod">
          <ac:chgData name="Zhao Jin" userId="cd05a825-544c-438a-9ba1-08e63db50b47" providerId="ADAL" clId="{37A0D694-38DA-4421-B5D3-DEDBFC2EC57C}" dt="2021-02-03T08:38:27.270" v="636" actId="14100"/>
          <ac:cxnSpMkLst>
            <pc:docMk/>
            <pc:sldMk cId="4156536479" sldId="590"/>
            <ac:cxnSpMk id="16" creationId="{B4CC9A1D-6448-41B2-BD14-CACDC771AC2A}"/>
          </ac:cxnSpMkLst>
        </pc:cxnChg>
        <pc:cxnChg chg="add mod">
          <ac:chgData name="Zhao Jin" userId="cd05a825-544c-438a-9ba1-08e63db50b47" providerId="ADAL" clId="{37A0D694-38DA-4421-B5D3-DEDBFC2EC57C}" dt="2021-02-03T08:38:46.983" v="642" actId="14100"/>
          <ac:cxnSpMkLst>
            <pc:docMk/>
            <pc:sldMk cId="4156536479" sldId="590"/>
            <ac:cxnSpMk id="22" creationId="{6298AF59-F7D9-4F05-84BF-96ED0AC95091}"/>
          </ac:cxnSpMkLst>
        </pc:cxnChg>
        <pc:cxnChg chg="add del mod">
          <ac:chgData name="Zhao Jin" userId="cd05a825-544c-438a-9ba1-08e63db50b47" providerId="ADAL" clId="{37A0D694-38DA-4421-B5D3-DEDBFC2EC57C}" dt="2021-02-03T08:39:14.474" v="649" actId="478"/>
          <ac:cxnSpMkLst>
            <pc:docMk/>
            <pc:sldMk cId="4156536479" sldId="590"/>
            <ac:cxnSpMk id="27" creationId="{5EB59BC9-1F48-4950-A1D9-6A7B4E0368EF}"/>
          </ac:cxnSpMkLst>
        </pc:cxnChg>
        <pc:cxnChg chg="add mod">
          <ac:chgData name="Zhao Jin" userId="cd05a825-544c-438a-9ba1-08e63db50b47" providerId="ADAL" clId="{37A0D694-38DA-4421-B5D3-DEDBFC2EC57C}" dt="2021-02-03T08:39:19.424" v="652" actId="14100"/>
          <ac:cxnSpMkLst>
            <pc:docMk/>
            <pc:sldMk cId="4156536479" sldId="590"/>
            <ac:cxnSpMk id="30" creationId="{FA77C354-F87B-40D8-BAA7-811F60DDD4B1}"/>
          </ac:cxnSpMkLst>
        </pc:cxnChg>
      </pc:sldChg>
      <pc:sldChg chg="addSp delSp modSp add mod delAnim">
        <pc:chgData name="Zhao Jin" userId="cd05a825-544c-438a-9ba1-08e63db50b47" providerId="ADAL" clId="{37A0D694-38DA-4421-B5D3-DEDBFC2EC57C}" dt="2021-02-08T01:30:20.214" v="3620" actId="21"/>
        <pc:sldMkLst>
          <pc:docMk/>
          <pc:sldMk cId="567798019" sldId="591"/>
        </pc:sldMkLst>
        <pc:spChg chg="mod">
          <ac:chgData name="Zhao Jin" userId="cd05a825-544c-438a-9ba1-08e63db50b47" providerId="ADAL" clId="{37A0D694-38DA-4421-B5D3-DEDBFC2EC57C}" dt="2021-02-03T08:54:46.596" v="1324" actId="6549"/>
          <ac:spMkLst>
            <pc:docMk/>
            <pc:sldMk cId="567798019" sldId="591"/>
            <ac:spMk id="8" creationId="{3895F873-6CB7-4316-B798-EE54B3634728}"/>
          </ac:spMkLst>
        </pc:spChg>
        <pc:spChg chg="add del mod">
          <ac:chgData name="Zhao Jin" userId="cd05a825-544c-438a-9ba1-08e63db50b47" providerId="ADAL" clId="{37A0D694-38DA-4421-B5D3-DEDBFC2EC57C}" dt="2021-02-08T01:30:20.214" v="3620" actId="21"/>
          <ac:spMkLst>
            <pc:docMk/>
            <pc:sldMk cId="567798019" sldId="591"/>
            <ac:spMk id="9" creationId="{6806B5BD-EF55-41CA-929B-A292FC4E2456}"/>
          </ac:spMkLst>
        </pc:spChg>
        <pc:spChg chg="add del mod">
          <ac:chgData name="Zhao Jin" userId="cd05a825-544c-438a-9ba1-08e63db50b47" providerId="ADAL" clId="{37A0D694-38DA-4421-B5D3-DEDBFC2EC57C}" dt="2021-02-03T08:54:49.067" v="1325" actId="21"/>
          <ac:spMkLst>
            <pc:docMk/>
            <pc:sldMk cId="567798019" sldId="591"/>
            <ac:spMk id="11" creationId="{27FB5A5F-2DAE-417B-BFDB-4AF27D8AC53B}"/>
          </ac:spMkLst>
        </pc:spChg>
        <pc:spChg chg="del">
          <ac:chgData name="Zhao Jin" userId="cd05a825-544c-438a-9ba1-08e63db50b47" providerId="ADAL" clId="{37A0D694-38DA-4421-B5D3-DEDBFC2EC57C}" dt="2021-02-03T08:42:46.851" v="952" actId="478"/>
          <ac:spMkLst>
            <pc:docMk/>
            <pc:sldMk cId="567798019" sldId="591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8:44:43.848" v="976" actId="21"/>
          <ac:spMkLst>
            <pc:docMk/>
            <pc:sldMk cId="567798019" sldId="591"/>
            <ac:spMk id="14338" creationId="{00000000-0000-0000-0000-000000000000}"/>
          </ac:spMkLst>
        </pc:spChg>
        <pc:cxnChg chg="del mod">
          <ac:chgData name="Zhao Jin" userId="cd05a825-544c-438a-9ba1-08e63db50b47" providerId="ADAL" clId="{37A0D694-38DA-4421-B5D3-DEDBFC2EC57C}" dt="2021-02-03T08:42:43.905" v="949" actId="478"/>
          <ac:cxnSpMkLst>
            <pc:docMk/>
            <pc:sldMk cId="567798019" sldId="591"/>
            <ac:cxnSpMk id="16" creationId="{B4CC9A1D-6448-41B2-BD14-CACDC771AC2A}"/>
          </ac:cxnSpMkLst>
        </pc:cxnChg>
        <pc:cxnChg chg="del">
          <ac:chgData name="Zhao Jin" userId="cd05a825-544c-438a-9ba1-08e63db50b47" providerId="ADAL" clId="{37A0D694-38DA-4421-B5D3-DEDBFC2EC57C}" dt="2021-02-03T08:42:44.937" v="950" actId="478"/>
          <ac:cxnSpMkLst>
            <pc:docMk/>
            <pc:sldMk cId="567798019" sldId="591"/>
            <ac:cxnSpMk id="22" creationId="{6298AF59-F7D9-4F05-84BF-96ED0AC95091}"/>
          </ac:cxnSpMkLst>
        </pc:cxnChg>
        <pc:cxnChg chg="del">
          <ac:chgData name="Zhao Jin" userId="cd05a825-544c-438a-9ba1-08e63db50b47" providerId="ADAL" clId="{37A0D694-38DA-4421-B5D3-DEDBFC2EC57C}" dt="2021-02-03T08:42:45.705" v="951" actId="478"/>
          <ac:cxnSpMkLst>
            <pc:docMk/>
            <pc:sldMk cId="567798019" sldId="591"/>
            <ac:cxnSpMk id="30" creationId="{FA77C354-F87B-40D8-BAA7-811F60DDD4B1}"/>
          </ac:cxnSpMkLst>
        </pc:cxnChg>
      </pc:sldChg>
      <pc:sldChg chg="addSp delSp modSp add mod delAnim">
        <pc:chgData name="Zhao Jin" userId="cd05a825-544c-438a-9ba1-08e63db50b47" providerId="ADAL" clId="{37A0D694-38DA-4421-B5D3-DEDBFC2EC57C}" dt="2021-02-08T01:32:46.621" v="3700" actId="478"/>
        <pc:sldMkLst>
          <pc:docMk/>
          <pc:sldMk cId="137810324" sldId="592"/>
        </pc:sldMkLst>
        <pc:spChg chg="mod">
          <ac:chgData name="Zhao Jin" userId="cd05a825-544c-438a-9ba1-08e63db50b47" providerId="ADAL" clId="{37A0D694-38DA-4421-B5D3-DEDBFC2EC57C}" dt="2021-02-03T09:25:49.221" v="3341" actId="20577"/>
          <ac:spMkLst>
            <pc:docMk/>
            <pc:sldMk cId="137810324" sldId="592"/>
            <ac:spMk id="7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30:46.868" v="3629"/>
          <ac:spMkLst>
            <pc:docMk/>
            <pc:sldMk cId="137810324" sldId="592"/>
            <ac:spMk id="8" creationId="{1D4888C5-7427-41D4-A0E1-C5D8DC066CA7}"/>
          </ac:spMkLst>
        </pc:spChg>
        <pc:spChg chg="add del mod">
          <ac:chgData name="Zhao Jin" userId="cd05a825-544c-438a-9ba1-08e63db50b47" providerId="ADAL" clId="{37A0D694-38DA-4421-B5D3-DEDBFC2EC57C}" dt="2021-02-08T01:31:02.354" v="3637"/>
          <ac:spMkLst>
            <pc:docMk/>
            <pc:sldMk cId="137810324" sldId="592"/>
            <ac:spMk id="9" creationId="{7B98D121-E5CC-483E-9B8F-EF6E0F554F5C}"/>
          </ac:spMkLst>
        </pc:spChg>
        <pc:spChg chg="add del mod">
          <ac:chgData name="Zhao Jin" userId="cd05a825-544c-438a-9ba1-08e63db50b47" providerId="ADAL" clId="{37A0D694-38DA-4421-B5D3-DEDBFC2EC57C}" dt="2021-02-08T01:31:05.798" v="3639"/>
          <ac:spMkLst>
            <pc:docMk/>
            <pc:sldMk cId="137810324" sldId="592"/>
            <ac:spMk id="10" creationId="{89C502F5-8740-4FB5-954E-97A010AA4256}"/>
          </ac:spMkLst>
        </pc:spChg>
        <pc:spChg chg="add del mod">
          <ac:chgData name="Zhao Jin" userId="cd05a825-544c-438a-9ba1-08e63db50b47" providerId="ADAL" clId="{37A0D694-38DA-4421-B5D3-DEDBFC2EC57C}" dt="2021-02-08T01:32:46.621" v="3700" actId="478"/>
          <ac:spMkLst>
            <pc:docMk/>
            <pc:sldMk cId="137810324" sldId="592"/>
            <ac:spMk id="19" creationId="{A73A73BA-8D89-4B27-BFC3-9776D2EA4341}"/>
          </ac:spMkLst>
        </pc:spChg>
        <pc:spChg chg="add del mod">
          <ac:chgData name="Zhao Jin" userId="cd05a825-544c-438a-9ba1-08e63db50b47" providerId="ADAL" clId="{37A0D694-38DA-4421-B5D3-DEDBFC2EC57C}" dt="2021-02-03T08:51:15.889" v="1226"/>
          <ac:spMkLst>
            <pc:docMk/>
            <pc:sldMk cId="137810324" sldId="592"/>
            <ac:spMk id="20" creationId="{8BB54542-2902-49B4-956C-5A17427CC6C2}"/>
          </ac:spMkLst>
        </pc:spChg>
        <pc:spChg chg="mod">
          <ac:chgData name="Zhao Jin" userId="cd05a825-544c-438a-9ba1-08e63db50b47" providerId="ADAL" clId="{37A0D694-38DA-4421-B5D3-DEDBFC2EC57C}" dt="2021-02-03T08:50:25.459" v="1220" actId="20577"/>
          <ac:spMkLst>
            <pc:docMk/>
            <pc:sldMk cId="137810324" sldId="592"/>
            <ac:spMk id="4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8:48:10.029" v="1077" actId="478"/>
          <ac:spMkLst>
            <pc:docMk/>
            <pc:sldMk cId="137810324" sldId="592"/>
            <ac:spMk id="6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45:31.559" v="978" actId="6549"/>
          <ac:spMkLst>
            <pc:docMk/>
            <pc:sldMk cId="137810324" sldId="592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7.421" v="3353" actId="478"/>
          <ac:spMkLst>
            <pc:docMk/>
            <pc:sldMk cId="137810324" sldId="592"/>
            <ac:spMk id="14340" creationId="{00000000-0000-0000-0000-000000000000}"/>
          </ac:spMkLst>
        </pc:spChg>
        <pc:grpChg chg="del">
          <ac:chgData name="Zhao Jin" userId="cd05a825-544c-438a-9ba1-08e63db50b47" providerId="ADAL" clId="{37A0D694-38DA-4421-B5D3-DEDBFC2EC57C}" dt="2021-02-03T08:48:11.562" v="1078" actId="478"/>
          <ac:grpSpMkLst>
            <pc:docMk/>
            <pc:sldMk cId="137810324" sldId="592"/>
            <ac:grpSpMk id="50" creationId="{00000000-0000-0000-0000-000000000000}"/>
          </ac:grpSpMkLst>
        </pc:grpChg>
        <pc:picChg chg="add mod">
          <ac:chgData name="Zhao Jin" userId="cd05a825-544c-438a-9ba1-08e63db50b47" providerId="ADAL" clId="{37A0D694-38DA-4421-B5D3-DEDBFC2EC57C}" dt="2021-02-03T08:50:48.786" v="1224" actId="1076"/>
          <ac:picMkLst>
            <pc:docMk/>
            <pc:sldMk cId="137810324" sldId="592"/>
            <ac:picMk id="2050" creationId="{05AE613C-318D-4BEE-A9E2-BA80E156FFE6}"/>
          </ac:picMkLst>
        </pc:pic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2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7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8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9" creationId="{00000000-0000-0000-0000-000000000000}"/>
          </ac:cxnSpMkLst>
        </pc:cxnChg>
      </pc:sldChg>
      <pc:sldChg chg="addSp delSp modSp add mod">
        <pc:chgData name="Zhao Jin" userId="cd05a825-544c-438a-9ba1-08e63db50b47" providerId="ADAL" clId="{37A0D694-38DA-4421-B5D3-DEDBFC2EC57C}" dt="2021-02-04T05:05:17.681" v="3392" actId="14100"/>
        <pc:sldMkLst>
          <pc:docMk/>
          <pc:sldMk cId="3233082706" sldId="593"/>
        </pc:sldMkLst>
        <pc:spChg chg="add mod">
          <ac:chgData name="Zhao Jin" userId="cd05a825-544c-438a-9ba1-08e63db50b47" providerId="ADAL" clId="{37A0D694-38DA-4421-B5D3-DEDBFC2EC57C}" dt="2021-02-03T08:57:31.439" v="1415" actId="207"/>
          <ac:spMkLst>
            <pc:docMk/>
            <pc:sldMk cId="3233082706" sldId="593"/>
            <ac:spMk id="2" creationId="{4BB57D7F-D6C0-4E98-B5AC-D68743875716}"/>
          </ac:spMkLst>
        </pc:spChg>
        <pc:spChg chg="mod">
          <ac:chgData name="Zhao Jin" userId="cd05a825-544c-438a-9ba1-08e63db50b47" providerId="ADAL" clId="{37A0D694-38DA-4421-B5D3-DEDBFC2EC57C}" dt="2021-02-03T09:25:53.539" v="3343" actId="20577"/>
          <ac:spMkLst>
            <pc:docMk/>
            <pc:sldMk cId="3233082706" sldId="593"/>
            <ac:spMk id="7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3T09:01:13.020" v="1570" actId="14100"/>
          <ac:spMkLst>
            <pc:docMk/>
            <pc:sldMk cId="3233082706" sldId="593"/>
            <ac:spMk id="11" creationId="{F029A077-040C-47D9-850C-BB5ACF662EAB}"/>
          </ac:spMkLst>
        </pc:spChg>
        <pc:spChg chg="add mod">
          <ac:chgData name="Zhao Jin" userId="cd05a825-544c-438a-9ba1-08e63db50b47" providerId="ADAL" clId="{37A0D694-38DA-4421-B5D3-DEDBFC2EC57C}" dt="2021-02-04T05:05:17.681" v="3392" actId="14100"/>
          <ac:spMkLst>
            <pc:docMk/>
            <pc:sldMk cId="3233082706" sldId="593"/>
            <ac:spMk id="13" creationId="{7E76B3B7-DB38-480B-B780-0306142FB5A0}"/>
          </ac:spMkLst>
        </pc:spChg>
        <pc:spChg chg="del">
          <ac:chgData name="Zhao Jin" userId="cd05a825-544c-438a-9ba1-08e63db50b47" providerId="ADAL" clId="{37A0D694-38DA-4421-B5D3-DEDBFC2EC57C}" dt="2021-02-03T08:57:13.403" v="1412" actId="478"/>
          <ac:spMkLst>
            <pc:docMk/>
            <pc:sldMk cId="3233082706" sldId="593"/>
            <ac:spMk id="19" creationId="{A73A73BA-8D89-4B27-BFC3-9776D2EA4341}"/>
          </ac:spMkLst>
        </pc:spChg>
        <pc:spChg chg="mod">
          <ac:chgData name="Zhao Jin" userId="cd05a825-544c-438a-9ba1-08e63db50b47" providerId="ADAL" clId="{37A0D694-38DA-4421-B5D3-DEDBFC2EC57C}" dt="2021-02-03T08:57:48.855" v="1418" actId="14100"/>
          <ac:spMkLst>
            <pc:docMk/>
            <pc:sldMk cId="3233082706" sldId="593"/>
            <ac:spMk id="4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51:48.162" v="1263" actId="20577"/>
          <ac:spMkLst>
            <pc:docMk/>
            <pc:sldMk cId="3233082706" sldId="593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5.669" v="3352" actId="478"/>
          <ac:spMkLst>
            <pc:docMk/>
            <pc:sldMk cId="3233082706" sldId="593"/>
            <ac:spMk id="14340" creationId="{00000000-0000-0000-0000-000000000000}"/>
          </ac:spMkLst>
        </pc:spChg>
        <pc:picChg chg="del mod">
          <ac:chgData name="Zhao Jin" userId="cd05a825-544c-438a-9ba1-08e63db50b47" providerId="ADAL" clId="{37A0D694-38DA-4421-B5D3-DEDBFC2EC57C}" dt="2021-02-03T08:51:58.070" v="1266" actId="478"/>
          <ac:picMkLst>
            <pc:docMk/>
            <pc:sldMk cId="3233082706" sldId="593"/>
            <ac:picMk id="2050" creationId="{05AE613C-318D-4BEE-A9E2-BA80E156FFE6}"/>
          </ac:picMkLst>
        </pc:picChg>
        <pc:picChg chg="add mod">
          <ac:chgData name="Zhao Jin" userId="cd05a825-544c-438a-9ba1-08e63db50b47" providerId="ADAL" clId="{37A0D694-38DA-4421-B5D3-DEDBFC2EC57C}" dt="2021-02-03T08:52:24.677" v="1272" actId="1076"/>
          <ac:picMkLst>
            <pc:docMk/>
            <pc:sldMk cId="3233082706" sldId="593"/>
            <ac:picMk id="6146" creationId="{D5D43BF4-41EA-4FBF-B1D8-954520609CFC}"/>
          </ac:picMkLst>
        </pc:picChg>
      </pc:sldChg>
      <pc:sldChg chg="add del">
        <pc:chgData name="Zhao Jin" userId="cd05a825-544c-438a-9ba1-08e63db50b47" providerId="ADAL" clId="{37A0D694-38DA-4421-B5D3-DEDBFC2EC57C}" dt="2021-02-03T08:52:31.399" v="1274"/>
        <pc:sldMkLst>
          <pc:docMk/>
          <pc:sldMk cId="2125946801" sldId="594"/>
        </pc:sldMkLst>
      </pc:sldChg>
      <pc:sldChg chg="addSp delSp modSp add mod delAnim">
        <pc:chgData name="Zhao Jin" userId="cd05a825-544c-438a-9ba1-08e63db50b47" providerId="ADAL" clId="{37A0D694-38DA-4421-B5D3-DEDBFC2EC57C}" dt="2021-02-03T09:39:04.677" v="3364" actId="13926"/>
        <pc:sldMkLst>
          <pc:docMk/>
          <pc:sldMk cId="2217225800" sldId="594"/>
        </pc:sldMkLst>
        <pc:spChg chg="mod">
          <ac:chgData name="Zhao Jin" userId="cd05a825-544c-438a-9ba1-08e63db50b47" providerId="ADAL" clId="{37A0D694-38DA-4421-B5D3-DEDBFC2EC57C}" dt="2021-02-03T09:39:04.677" v="3364" actId="13926"/>
          <ac:spMkLst>
            <pc:docMk/>
            <pc:sldMk cId="2217225800" sldId="594"/>
            <ac:spMk id="8" creationId="{3895F873-6CB7-4316-B798-EE54B3634728}"/>
          </ac:spMkLst>
        </pc:spChg>
        <pc:spChg chg="add mod">
          <ac:chgData name="Zhao Jin" userId="cd05a825-544c-438a-9ba1-08e63db50b47" providerId="ADAL" clId="{37A0D694-38DA-4421-B5D3-DEDBFC2EC57C}" dt="2021-02-03T08:55:45.605" v="1357" actId="1076"/>
          <ac:spMkLst>
            <pc:docMk/>
            <pc:sldMk cId="2217225800" sldId="594"/>
            <ac:spMk id="11" creationId="{552429B4-BD20-4EAF-8B36-51498E5AACDA}"/>
          </ac:spMkLst>
        </pc:spChg>
        <pc:spChg chg="del">
          <ac:chgData name="Zhao Jin" userId="cd05a825-544c-438a-9ba1-08e63db50b47" providerId="ADAL" clId="{37A0D694-38DA-4421-B5D3-DEDBFC2EC57C}" dt="2021-02-03T08:54:12.692" v="1306" actId="478"/>
          <ac:spMkLst>
            <pc:docMk/>
            <pc:sldMk cId="2217225800" sldId="594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8:53:27.759" v="1297" actId="20577"/>
          <ac:spMkLst>
            <pc:docMk/>
            <pc:sldMk cId="2217225800" sldId="594"/>
            <ac:spMk id="14338" creationId="{00000000-0000-0000-0000-000000000000}"/>
          </ac:spMkLst>
        </pc:spChg>
        <pc:cxnChg chg="del">
          <ac:chgData name="Zhao Jin" userId="cd05a825-544c-438a-9ba1-08e63db50b47" providerId="ADAL" clId="{37A0D694-38DA-4421-B5D3-DEDBFC2EC57C}" dt="2021-02-03T08:53:21.738" v="1288" actId="478"/>
          <ac:cxnSpMkLst>
            <pc:docMk/>
            <pc:sldMk cId="2217225800" sldId="594"/>
            <ac:cxnSpMk id="16" creationId="{B4CC9A1D-6448-41B2-BD14-CACDC771AC2A}"/>
          </ac:cxnSpMkLst>
        </pc:cxnChg>
        <pc:cxnChg chg="del">
          <ac:chgData name="Zhao Jin" userId="cd05a825-544c-438a-9ba1-08e63db50b47" providerId="ADAL" clId="{37A0D694-38DA-4421-B5D3-DEDBFC2EC57C}" dt="2021-02-03T08:53:22.476" v="1289" actId="478"/>
          <ac:cxnSpMkLst>
            <pc:docMk/>
            <pc:sldMk cId="2217225800" sldId="594"/>
            <ac:cxnSpMk id="22" creationId="{6298AF59-F7D9-4F05-84BF-96ED0AC95091}"/>
          </ac:cxnSpMkLst>
        </pc:cxnChg>
        <pc:cxnChg chg="del">
          <ac:chgData name="Zhao Jin" userId="cd05a825-544c-438a-9ba1-08e63db50b47" providerId="ADAL" clId="{37A0D694-38DA-4421-B5D3-DEDBFC2EC57C}" dt="2021-02-03T08:53:23.755" v="1290" actId="478"/>
          <ac:cxnSpMkLst>
            <pc:docMk/>
            <pc:sldMk cId="2217225800" sldId="594"/>
            <ac:cxnSpMk id="30" creationId="{FA77C354-F87B-40D8-BAA7-811F60DDD4B1}"/>
          </ac:cxnSpMkLst>
        </pc:cxnChg>
      </pc:sldChg>
      <pc:sldChg chg="addSp modSp add mod">
        <pc:chgData name="Zhao Jin" userId="cd05a825-544c-438a-9ba1-08e63db50b47" providerId="ADAL" clId="{37A0D694-38DA-4421-B5D3-DEDBFC2EC57C}" dt="2021-02-08T02:03:35.963" v="4958" actId="1076"/>
        <pc:sldMkLst>
          <pc:docMk/>
          <pc:sldMk cId="2419983458" sldId="595"/>
        </pc:sldMkLst>
        <pc:spChg chg="mod">
          <ac:chgData name="Zhao Jin" userId="cd05a825-544c-438a-9ba1-08e63db50b47" providerId="ADAL" clId="{37A0D694-38DA-4421-B5D3-DEDBFC2EC57C}" dt="2021-02-03T09:39:25.953" v="3369" actId="13926"/>
          <ac:spMkLst>
            <pc:docMk/>
            <pc:sldMk cId="2419983458" sldId="595"/>
            <ac:spMk id="8" creationId="{3895F873-6CB7-4316-B798-EE54B3634728}"/>
          </ac:spMkLst>
        </pc:spChg>
        <pc:spChg chg="add mod">
          <ac:chgData name="Zhao Jin" userId="cd05a825-544c-438a-9ba1-08e63db50b47" providerId="ADAL" clId="{37A0D694-38DA-4421-B5D3-DEDBFC2EC57C}" dt="2021-02-08T02:03:35.963" v="4958" actId="1076"/>
          <ac:spMkLst>
            <pc:docMk/>
            <pc:sldMk cId="2419983458" sldId="595"/>
            <ac:spMk id="9" creationId="{02DD4937-725F-46B8-8AE4-992DF5A782AD}"/>
          </ac:spMkLst>
        </pc:spChg>
        <pc:spChg chg="mod">
          <ac:chgData name="Zhao Jin" userId="cd05a825-544c-438a-9ba1-08e63db50b47" providerId="ADAL" clId="{37A0D694-38DA-4421-B5D3-DEDBFC2EC57C}" dt="2021-02-03T09:00:05.278" v="1558" actId="20577"/>
          <ac:spMkLst>
            <pc:docMk/>
            <pc:sldMk cId="2419983458" sldId="595"/>
            <ac:spMk id="14338" creationId="{00000000-0000-0000-0000-000000000000}"/>
          </ac:spMkLst>
        </pc:spChg>
      </pc:sldChg>
      <pc:sldChg chg="addSp delSp modSp add del mod delAnim">
        <pc:chgData name="Zhao Jin" userId="cd05a825-544c-438a-9ba1-08e63db50b47" providerId="ADAL" clId="{37A0D694-38DA-4421-B5D3-DEDBFC2EC57C}" dt="2021-02-03T09:05:13.520" v="1668" actId="47"/>
        <pc:sldMkLst>
          <pc:docMk/>
          <pc:sldMk cId="765980287" sldId="596"/>
        </pc:sldMkLst>
        <pc:spChg chg="add mod">
          <ac:chgData name="Zhao Jin" userId="cd05a825-544c-438a-9ba1-08e63db50b47" providerId="ADAL" clId="{37A0D694-38DA-4421-B5D3-DEDBFC2EC57C}" dt="2021-02-03T09:03:01.268" v="1666" actId="20577"/>
          <ac:spMkLst>
            <pc:docMk/>
            <pc:sldMk cId="765980287" sldId="596"/>
            <ac:spMk id="8" creationId="{FAD97811-8BEC-434B-B3F2-C8FE23FA8D81}"/>
          </ac:spMkLst>
        </pc:spChg>
        <pc:spChg chg="del">
          <ac:chgData name="Zhao Jin" userId="cd05a825-544c-438a-9ba1-08e63db50b47" providerId="ADAL" clId="{37A0D694-38DA-4421-B5D3-DEDBFC2EC57C}" dt="2021-02-03T09:02:13.725" v="1581" actId="478"/>
          <ac:spMkLst>
            <pc:docMk/>
            <pc:sldMk cId="765980287" sldId="596"/>
            <ac:spMk id="11" creationId="{675C9FBE-306E-46A7-BAB9-46BD27707AF2}"/>
          </ac:spMkLst>
        </pc:spChg>
        <pc:spChg chg="mod">
          <ac:chgData name="Zhao Jin" userId="cd05a825-544c-438a-9ba1-08e63db50b47" providerId="ADAL" clId="{37A0D694-38DA-4421-B5D3-DEDBFC2EC57C}" dt="2021-02-03T09:02:08.547" v="1578" actId="20577"/>
          <ac:spMkLst>
            <pc:docMk/>
            <pc:sldMk cId="765980287" sldId="596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37A0D694-38DA-4421-B5D3-DEDBFC2EC57C}" dt="2021-02-03T09:02:12.549" v="1580" actId="478"/>
          <ac:graphicFrameMkLst>
            <pc:docMk/>
            <pc:sldMk cId="765980287" sldId="596"/>
            <ac:graphicFrameMk id="10" creationId="{74304014-08C4-4321-AD74-36FAC51612DB}"/>
          </ac:graphicFrameMkLst>
        </pc:graphicFrameChg>
        <pc:picChg chg="del">
          <ac:chgData name="Zhao Jin" userId="cd05a825-544c-438a-9ba1-08e63db50b47" providerId="ADAL" clId="{37A0D694-38DA-4421-B5D3-DEDBFC2EC57C}" dt="2021-02-03T09:02:10.162" v="1579" actId="478"/>
          <ac:picMkLst>
            <pc:docMk/>
            <pc:sldMk cId="765980287" sldId="596"/>
            <ac:picMk id="4" creationId="{EAFF9153-D379-4E7D-9B97-29843966A9B9}"/>
          </ac:picMkLst>
        </pc:picChg>
      </pc:sldChg>
      <pc:sldChg chg="addSp delSp modSp add mod delAnim modAnim">
        <pc:chgData name="Zhao Jin" userId="cd05a825-544c-438a-9ba1-08e63db50b47" providerId="ADAL" clId="{37A0D694-38DA-4421-B5D3-DEDBFC2EC57C}" dt="2021-02-08T01:42:03.171" v="4089"/>
        <pc:sldMkLst>
          <pc:docMk/>
          <pc:sldMk cId="3643682471" sldId="596"/>
        </pc:sldMkLst>
        <pc:spChg chg="add mod">
          <ac:chgData name="Zhao Jin" userId="cd05a825-544c-438a-9ba1-08e63db50b47" providerId="ADAL" clId="{37A0D694-38DA-4421-B5D3-DEDBFC2EC57C}" dt="2021-02-03T09:20:12.333" v="3126" actId="207"/>
          <ac:spMkLst>
            <pc:docMk/>
            <pc:sldMk cId="3643682471" sldId="596"/>
            <ac:spMk id="7" creationId="{BFBA3626-DC9B-4A39-BA4F-6360F818DCE3}"/>
          </ac:spMkLst>
        </pc:spChg>
        <pc:spChg chg="add mod">
          <ac:chgData name="Zhao Jin" userId="cd05a825-544c-438a-9ba1-08e63db50b47" providerId="ADAL" clId="{37A0D694-38DA-4421-B5D3-DEDBFC2EC57C}" dt="2021-02-03T09:20:25.307" v="3127" actId="1076"/>
          <ac:spMkLst>
            <pc:docMk/>
            <pc:sldMk cId="3643682471" sldId="596"/>
            <ac:spMk id="8" creationId="{A65AE342-14B8-4A3C-8F93-D714DA24339E}"/>
          </ac:spMkLst>
        </pc:spChg>
        <pc:spChg chg="mod">
          <ac:chgData name="Zhao Jin" userId="cd05a825-544c-438a-9ba1-08e63db50b47" providerId="ADAL" clId="{37A0D694-38DA-4421-B5D3-DEDBFC2EC57C}" dt="2021-02-08T01:42:03.171" v="4089"/>
          <ac:spMkLst>
            <pc:docMk/>
            <pc:sldMk cId="3643682471" sldId="596"/>
            <ac:spMk id="9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3T09:20:27.433" v="3128" actId="14100"/>
          <ac:spMkLst>
            <pc:docMk/>
            <pc:sldMk cId="3643682471" sldId="596"/>
            <ac:spMk id="10" creationId="{9981BD99-7AFF-496B-8179-D25CE6127E97}"/>
          </ac:spMkLst>
        </pc:spChg>
        <pc:spChg chg="del mod">
          <ac:chgData name="Zhao Jin" userId="cd05a825-544c-438a-9ba1-08e63db50b47" providerId="ADAL" clId="{37A0D694-38DA-4421-B5D3-DEDBFC2EC57C}" dt="2021-02-03T09:15:31.710" v="2958" actId="478"/>
          <ac:spMkLst>
            <pc:docMk/>
            <pc:sldMk cId="3643682471" sldId="596"/>
            <ac:spMk id="15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1:53.746" v="4087" actId="478"/>
          <ac:spMkLst>
            <pc:docMk/>
            <pc:sldMk cId="3643682471" sldId="596"/>
            <ac:spMk id="25604" creationId="{00000000-0000-0000-0000-000000000000}"/>
          </ac:spMkLst>
        </pc:spChg>
      </pc:sldChg>
      <pc:sldChg chg="delSp modSp add mod modAnim">
        <pc:chgData name="Zhao Jin" userId="cd05a825-544c-438a-9ba1-08e63db50b47" providerId="ADAL" clId="{37A0D694-38DA-4421-B5D3-DEDBFC2EC57C}" dt="2021-02-03T09:39:34.898" v="3370" actId="6549"/>
        <pc:sldMkLst>
          <pc:docMk/>
          <pc:sldMk cId="3231946261" sldId="597"/>
        </pc:sldMkLst>
        <pc:spChg chg="mod">
          <ac:chgData name="Zhao Jin" userId="cd05a825-544c-438a-9ba1-08e63db50b47" providerId="ADAL" clId="{37A0D694-38DA-4421-B5D3-DEDBFC2EC57C}" dt="2021-02-03T09:26:00.331" v="3344"/>
          <ac:spMkLst>
            <pc:docMk/>
            <pc:sldMk cId="3231946261" sldId="597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39:34.898" v="3370" actId="6549"/>
          <ac:spMkLst>
            <pc:docMk/>
            <pc:sldMk cId="3231946261" sldId="597"/>
            <ac:spMk id="15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3.830" v="3351" actId="478"/>
          <ac:spMkLst>
            <pc:docMk/>
            <pc:sldMk cId="3231946261" sldId="597"/>
            <ac:spMk id="25604" creationId="{00000000-0000-0000-0000-000000000000}"/>
          </ac:spMkLst>
        </pc:spChg>
      </pc:sldChg>
      <pc:sldChg chg="delSp modSp add mod ord">
        <pc:chgData name="Zhao Jin" userId="cd05a825-544c-438a-9ba1-08e63db50b47" providerId="ADAL" clId="{37A0D694-38DA-4421-B5D3-DEDBFC2EC57C}" dt="2021-02-08T01:42:01.261" v="4088"/>
        <pc:sldMkLst>
          <pc:docMk/>
          <pc:sldMk cId="4002657513" sldId="598"/>
        </pc:sldMkLst>
        <pc:spChg chg="mod">
          <ac:chgData name="Zhao Jin" userId="cd05a825-544c-438a-9ba1-08e63db50b47" providerId="ADAL" clId="{37A0D694-38DA-4421-B5D3-DEDBFC2EC57C}" dt="2021-02-03T09:18:10.033" v="3004" actId="20577"/>
          <ac:spMkLst>
            <pc:docMk/>
            <pc:sldMk cId="4002657513" sldId="598"/>
            <ac:spMk id="7" creationId="{BFBA3626-DC9B-4A39-BA4F-6360F818DCE3}"/>
          </ac:spMkLst>
        </pc:spChg>
        <pc:spChg chg="mod">
          <ac:chgData name="Zhao Jin" userId="cd05a825-544c-438a-9ba1-08e63db50b47" providerId="ADAL" clId="{37A0D694-38DA-4421-B5D3-DEDBFC2EC57C}" dt="2021-02-08T01:42:01.261" v="4088"/>
          <ac:spMkLst>
            <pc:docMk/>
            <pc:sldMk cId="4002657513" sldId="598"/>
            <ac:spMk id="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4T05:03:37.840" v="3371" actId="478"/>
          <ac:spMkLst>
            <pc:docMk/>
            <pc:sldMk cId="4002657513" sldId="598"/>
            <ac:spMk id="25604" creationId="{00000000-0000-0000-0000-000000000000}"/>
          </ac:spMkLst>
        </pc:spChg>
      </pc:sldChg>
      <pc:sldChg chg="addSp delSp modSp add mod ord modClrScheme addAnim delAnim modAnim chgLayout">
        <pc:chgData name="Zhao Jin" userId="cd05a825-544c-438a-9ba1-08e63db50b47" providerId="ADAL" clId="{37A0D694-38DA-4421-B5D3-DEDBFC2EC57C}" dt="2021-02-04T05:05:47.079" v="3393" actId="478"/>
        <pc:sldMkLst>
          <pc:docMk/>
          <pc:sldMk cId="2930953569" sldId="599"/>
        </pc:sldMkLst>
        <pc:spChg chg="add del mod">
          <ac:chgData name="Zhao Jin" userId="cd05a825-544c-438a-9ba1-08e63db50b47" providerId="ADAL" clId="{37A0D694-38DA-4421-B5D3-DEDBFC2EC57C}" dt="2021-02-04T05:03:51.544" v="3374" actId="478"/>
          <ac:spMkLst>
            <pc:docMk/>
            <pc:sldMk cId="2930953569" sldId="599"/>
            <ac:spMk id="3" creationId="{3E9D9044-BC32-432C-B8FE-F025054738CB}"/>
          </ac:spMkLst>
        </pc:spChg>
        <pc:spChg chg="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4T05:03:53.285" v="3376" actId="478"/>
          <ac:spMkLst>
            <pc:docMk/>
            <pc:sldMk cId="2930953569" sldId="599"/>
            <ac:spMk id="8" creationId="{3895F873-6CB7-4316-B798-EE54B3634728}"/>
          </ac:spMkLst>
        </pc:spChg>
        <pc:spChg chg="del">
          <ac:chgData name="Zhao Jin" userId="cd05a825-544c-438a-9ba1-08e63db50b47" providerId="ADAL" clId="{37A0D694-38DA-4421-B5D3-DEDBFC2EC57C}" dt="2021-02-04T05:03:55.125" v="3377" actId="478"/>
          <ac:spMkLst>
            <pc:docMk/>
            <pc:sldMk cId="2930953569" sldId="599"/>
            <ac:spMk id="11" creationId="{552429B4-BD20-4EAF-8B36-51498E5AACDA}"/>
          </ac:spMkLst>
        </pc:spChg>
        <pc:spChg chg="mod modVis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12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1" creationId="{DE77B3E8-31F2-4F1F-ABE8-C6A0683B51CF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3" creationId="{21A3772B-FFD2-477C-980C-808FDE05940B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14338" creationId="{00000000-0000-0000-0000-000000000000}"/>
          </ac:spMkLst>
        </pc:spChg>
        <pc:picChg chg="del">
          <ac:chgData name="Zhao Jin" userId="cd05a825-544c-438a-9ba1-08e63db50b47" providerId="ADAL" clId="{37A0D694-38DA-4421-B5D3-DEDBFC2EC57C}" dt="2021-02-04T05:03:52.637" v="3375" actId="478"/>
          <ac:picMkLst>
            <pc:docMk/>
            <pc:sldMk cId="2930953569" sldId="599"/>
            <ac:picMk id="4" creationId="{EAFF9153-D379-4E7D-9B97-29843966A9B9}"/>
          </ac:picMkLst>
        </pc:picChg>
        <pc:picChg chg="add mod ord">
          <ac:chgData name="Zhao Jin" userId="cd05a825-544c-438a-9ba1-08e63db50b47" providerId="ADAL" clId="{37A0D694-38DA-4421-B5D3-DEDBFC2EC57C}" dt="2021-02-04T05:04:38.184" v="3388" actId="1076"/>
          <ac:picMkLst>
            <pc:docMk/>
            <pc:sldMk cId="2930953569" sldId="599"/>
            <ac:picMk id="6" creationId="{39011840-BE31-4880-9492-02AACF59B6E8}"/>
          </ac:picMkLst>
        </pc:picChg>
        <pc:picChg chg="add del mod">
          <ac:chgData name="Zhao Jin" userId="cd05a825-544c-438a-9ba1-08e63db50b47" providerId="ADAL" clId="{37A0D694-38DA-4421-B5D3-DEDBFC2EC57C}" dt="2021-02-04T05:05:47.079" v="3393" actId="478"/>
          <ac:picMkLst>
            <pc:docMk/>
            <pc:sldMk cId="2930953569" sldId="599"/>
            <ac:picMk id="14" creationId="{CCC34DEE-F320-477E-950C-634B3D89DB93}"/>
          </ac:picMkLst>
        </pc:picChg>
      </pc:sldChg>
      <pc:sldChg chg="addSp delSp modSp add mod ord delAnim modAnim">
        <pc:chgData name="Zhao Jin" userId="cd05a825-544c-438a-9ba1-08e63db50b47" providerId="ADAL" clId="{37A0D694-38DA-4421-B5D3-DEDBFC2EC57C}" dt="2021-02-08T02:02:28.200" v="4908" actId="20577"/>
        <pc:sldMkLst>
          <pc:docMk/>
          <pc:sldMk cId="880934081" sldId="600"/>
        </pc:sldMkLst>
        <pc:spChg chg="mod">
          <ac:chgData name="Zhao Jin" userId="cd05a825-544c-438a-9ba1-08e63db50b47" providerId="ADAL" clId="{37A0D694-38DA-4421-B5D3-DEDBFC2EC57C}" dt="2021-02-08T01:34:33.890" v="3755" actId="1035"/>
          <ac:spMkLst>
            <pc:docMk/>
            <pc:sldMk cId="880934081" sldId="600"/>
            <ac:spMk id="9" creationId="{0F0F7443-4DFE-415D-AD17-224F6273D040}"/>
          </ac:spMkLst>
        </pc:spChg>
        <pc:spChg chg="mod">
          <ac:chgData name="Zhao Jin" userId="cd05a825-544c-438a-9ba1-08e63db50b47" providerId="ADAL" clId="{37A0D694-38DA-4421-B5D3-DEDBFC2EC57C}" dt="2021-02-08T01:34:08.258" v="3735" actId="1036"/>
          <ac:spMkLst>
            <pc:docMk/>
            <pc:sldMk cId="880934081" sldId="600"/>
            <ac:spMk id="11" creationId="{773175F5-4C96-49AA-A94B-810AFD3DA55C}"/>
          </ac:spMkLst>
        </pc:spChg>
        <pc:spChg chg="mod">
          <ac:chgData name="Zhao Jin" userId="cd05a825-544c-438a-9ba1-08e63db50b47" providerId="ADAL" clId="{37A0D694-38DA-4421-B5D3-DEDBFC2EC57C}" dt="2021-02-08T01:35:29.791" v="3798" actId="20577"/>
          <ac:spMkLst>
            <pc:docMk/>
            <pc:sldMk cId="880934081" sldId="600"/>
            <ac:spMk id="13" creationId="{C38C91FA-2FD7-40E4-8FEF-DC652DE39BDD}"/>
          </ac:spMkLst>
        </pc:spChg>
        <pc:spChg chg="mod">
          <ac:chgData name="Zhao Jin" userId="cd05a825-544c-438a-9ba1-08e63db50b47" providerId="ADAL" clId="{37A0D694-38DA-4421-B5D3-DEDBFC2EC57C}" dt="2021-02-08T01:33:08.486" v="3704"/>
          <ac:spMkLst>
            <pc:docMk/>
            <pc:sldMk cId="880934081" sldId="600"/>
            <ac:spMk id="14" creationId="{D3FFFB67-7299-4469-9FBF-DBE5B89609F5}"/>
          </ac:spMkLst>
        </pc:spChg>
        <pc:spChg chg="mod">
          <ac:chgData name="Zhao Jin" userId="cd05a825-544c-438a-9ba1-08e63db50b47" providerId="ADAL" clId="{37A0D694-38DA-4421-B5D3-DEDBFC2EC57C}" dt="2021-02-08T01:33:08.486" v="3704"/>
          <ac:spMkLst>
            <pc:docMk/>
            <pc:sldMk cId="880934081" sldId="600"/>
            <ac:spMk id="15" creationId="{5E9C53D0-6BF9-4AC9-8E89-AA6B7DB8B050}"/>
          </ac:spMkLst>
        </pc:spChg>
        <pc:spChg chg="add del mod">
          <ac:chgData name="Zhao Jin" userId="cd05a825-544c-438a-9ba1-08e63db50b47" providerId="ADAL" clId="{37A0D694-38DA-4421-B5D3-DEDBFC2EC57C}" dt="2021-02-08T01:33:38.691" v="3707" actId="478"/>
          <ac:spMkLst>
            <pc:docMk/>
            <pc:sldMk cId="880934081" sldId="600"/>
            <ac:spMk id="19" creationId="{44122FE2-3D5D-4044-9C44-0C76782521C4}"/>
          </ac:spMkLst>
        </pc:spChg>
        <pc:spChg chg="add del mod">
          <ac:chgData name="Zhao Jin" userId="cd05a825-544c-438a-9ba1-08e63db50b47" providerId="ADAL" clId="{37A0D694-38DA-4421-B5D3-DEDBFC2EC57C}" dt="2021-02-08T01:33:40.143" v="3708" actId="478"/>
          <ac:spMkLst>
            <pc:docMk/>
            <pc:sldMk cId="880934081" sldId="600"/>
            <ac:spMk id="20" creationId="{7F92D9CB-8CE1-44AC-8870-079E82385FB1}"/>
          </ac:spMkLst>
        </pc:spChg>
        <pc:spChg chg="add mod">
          <ac:chgData name="Zhao Jin" userId="cd05a825-544c-438a-9ba1-08e63db50b47" providerId="ADAL" clId="{37A0D694-38DA-4421-B5D3-DEDBFC2EC57C}" dt="2021-02-08T01:34:59.699" v="3769" actId="6549"/>
          <ac:spMkLst>
            <pc:docMk/>
            <pc:sldMk cId="880934081" sldId="600"/>
            <ac:spMk id="25" creationId="{1EDBB76C-AEFD-4199-9BA3-F48B3D729ADF}"/>
          </ac:spMkLst>
        </pc:spChg>
        <pc:spChg chg="add mod">
          <ac:chgData name="Zhao Jin" userId="cd05a825-544c-438a-9ba1-08e63db50b47" providerId="ADAL" clId="{37A0D694-38DA-4421-B5D3-DEDBFC2EC57C}" dt="2021-02-08T01:38:12.109" v="3904" actId="20577"/>
          <ac:spMkLst>
            <pc:docMk/>
            <pc:sldMk cId="880934081" sldId="600"/>
            <ac:spMk id="26" creationId="{49077400-1D22-4B84-AD24-0D61D7942A66}"/>
          </ac:spMkLst>
        </pc:spChg>
        <pc:spChg chg="del">
          <ac:chgData name="Zhao Jin" userId="cd05a825-544c-438a-9ba1-08e63db50b47" providerId="ADAL" clId="{37A0D694-38DA-4421-B5D3-DEDBFC2EC57C}" dt="2021-02-08T01:33:06.769" v="3702" actId="478"/>
          <ac:spMkLst>
            <pc:docMk/>
            <pc:sldMk cId="880934081" sldId="600"/>
            <ac:spMk id="4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2:02:28.200" v="4908" actId="20577"/>
          <ac:spMkLst>
            <pc:docMk/>
            <pc:sldMk cId="880934081" sldId="600"/>
            <ac:spMk id="14338" creationId="{00000000-0000-0000-0000-000000000000}"/>
          </ac:spMkLst>
        </pc:spChg>
        <pc:grpChg chg="add mod">
          <ac:chgData name="Zhao Jin" userId="cd05a825-544c-438a-9ba1-08e63db50b47" providerId="ADAL" clId="{37A0D694-38DA-4421-B5D3-DEDBFC2EC57C}" dt="2021-02-08T01:35:18.638" v="3797" actId="14100"/>
          <ac:grpSpMkLst>
            <pc:docMk/>
            <pc:sldMk cId="880934081" sldId="600"/>
            <ac:grpSpMk id="8" creationId="{57A95DDB-3BBC-4F7D-BE33-CBF7B31BECFF}"/>
          </ac:grpSpMkLst>
        </pc:grpChg>
        <pc:picChg chg="del">
          <ac:chgData name="Zhao Jin" userId="cd05a825-544c-438a-9ba1-08e63db50b47" providerId="ADAL" clId="{37A0D694-38DA-4421-B5D3-DEDBFC2EC57C}" dt="2021-02-08T01:33:07.505" v="3703" actId="478"/>
          <ac:picMkLst>
            <pc:docMk/>
            <pc:sldMk cId="880934081" sldId="600"/>
            <ac:picMk id="2050" creationId="{05AE613C-318D-4BEE-A9E2-BA80E156FFE6}"/>
          </ac:picMkLst>
        </pc:pic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0" creationId="{A67C22B8-A71F-429C-BF0F-E611871C2339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6" creationId="{244202A2-F6E5-4EB1-8FE5-5C63F127FBD4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7" creationId="{BDAF2274-9C3B-4346-A725-B8ADDE65C577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8" creationId="{6912DF40-1EFB-4781-BC3C-831198FCD003}"/>
          </ac:cxnSpMkLst>
        </pc:cxnChg>
      </pc:sldChg>
      <pc:sldMasterChg chg="modSp modSldLayout">
        <pc:chgData name="Zhao Jin" userId="cd05a825-544c-438a-9ba1-08e63db50b47" providerId="ADAL" clId="{37A0D694-38DA-4421-B5D3-DEDBFC2EC57C}" dt="2021-02-03T06:56:12.527" v="36"/>
        <pc:sldMasterMkLst>
          <pc:docMk/>
          <pc:sldMasterMk cId="0" sldId="2147485087"/>
        </pc:sldMaster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2/11/2021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074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860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428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6155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0409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6461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2845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2847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698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Unit13 -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Unit13 -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Unit13 -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CS1010 (AY2012/3 Semester 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Unit13 -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</a:rPr>
              <a:t>UNIT 13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</a:rPr>
              <a:t>Call Stack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22960" y="1245704"/>
            <a:ext cx="7543800" cy="11131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600" kern="1200" spc="-50" baseline="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-38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</a:rPr>
              <a:t>CS1010: </a:t>
            </a:r>
            <a:r>
              <a:rPr lang="en-US" sz="3600" spc="-38" dirty="0">
                <a:latin typeface="Arial"/>
              </a:rPr>
              <a:t>Programming Methodology</a:t>
            </a:r>
            <a:endParaRPr kumimoji="0" lang="en-SG" sz="7200" b="0" i="0" u="none" strike="noStrike" kern="1200" cap="none" spc="-5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809294006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Unit 13: Call Stack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4495800"/>
          </a:xfrm>
        </p:spPr>
        <p:txBody>
          <a:bodyPr/>
          <a:lstStyle/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>
                <a:latin typeface="+mj-lt"/>
              </a:rPr>
              <a:t>Stack Frame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>
                <a:latin typeface="+mj-lt"/>
              </a:rPr>
              <a:t>Call Stack</a:t>
            </a:r>
            <a:endParaRPr lang="en-GB" sz="2800" dirty="0">
              <a:latin typeface="+mj-lt"/>
            </a:endParaRP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endParaRPr lang="en-GB" sz="2800" dirty="0">
              <a:latin typeface="+mj-lt"/>
            </a:endParaRP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endParaRPr lang="en-GB" sz="2800" dirty="0">
              <a:latin typeface="+mj-lt"/>
            </a:endParaRP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endParaRPr lang="en-GB" sz="2800" dirty="0">
              <a:latin typeface="+mj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Unit13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Variables - redux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Unit13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450114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What is a</a:t>
            </a:r>
            <a:r>
              <a:rPr lang="en-US" sz="2800" dirty="0">
                <a:solidFill>
                  <a:srgbClr val="0000FF"/>
                </a:solidFill>
              </a:rPr>
              <a:t> variable</a:t>
            </a:r>
            <a:r>
              <a:rPr lang="en-US" sz="2800" dirty="0"/>
              <a:t>? 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It is a location in the memory that holds a value.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Why do we need to </a:t>
            </a:r>
            <a:r>
              <a:rPr lang="en-US" sz="2800" dirty="0">
                <a:solidFill>
                  <a:srgbClr val="0000FF"/>
                </a:solidFill>
              </a:rPr>
              <a:t>declare variables</a:t>
            </a:r>
            <a:r>
              <a:rPr lang="en-US" sz="2800" dirty="0"/>
              <a:t>?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The declaration is needed so that the computer can </a:t>
            </a:r>
          </a:p>
          <a:p>
            <a:pPr marL="896303" lvl="2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200" dirty="0">
                <a:solidFill>
                  <a:srgbClr val="0000FF"/>
                </a:solidFill>
              </a:rPr>
              <a:t>Allocate</a:t>
            </a:r>
            <a:r>
              <a:rPr lang="en-US" sz="2200" dirty="0"/>
              <a:t> the right number of bits in memory for the variable</a:t>
            </a:r>
          </a:p>
          <a:p>
            <a:pPr marL="896303" lvl="2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200" dirty="0">
                <a:solidFill>
                  <a:srgbClr val="0000FF"/>
                </a:solidFill>
              </a:rPr>
              <a:t>Interpret</a:t>
            </a:r>
            <a:r>
              <a:rPr lang="en-US" sz="2200" dirty="0"/>
              <a:t> the value of the variable accordingly</a:t>
            </a:r>
          </a:p>
          <a:p>
            <a:pPr marL="274320" lvl="1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Where do we </a:t>
            </a:r>
            <a:r>
              <a:rPr lang="en-US" sz="2800" dirty="0">
                <a:solidFill>
                  <a:srgbClr val="0000FF"/>
                </a:solidFill>
              </a:rPr>
              <a:t>declare variables</a:t>
            </a:r>
            <a:r>
              <a:rPr lang="en-US" sz="2800" dirty="0"/>
              <a:t>?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Inside functions!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7C73AB6-5FD2-461A-932B-CA3CD5180A29}"/>
              </a:ext>
            </a:extLst>
          </p:cNvPr>
          <p:cNvSpPr/>
          <p:nvPr/>
        </p:nvSpPr>
        <p:spPr>
          <a:xfrm>
            <a:off x="932724" y="1746975"/>
            <a:ext cx="6913699" cy="5573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89152FA-CB97-4D0C-905D-56FC295FA4A6}"/>
              </a:ext>
            </a:extLst>
          </p:cNvPr>
          <p:cNvSpPr/>
          <p:nvPr/>
        </p:nvSpPr>
        <p:spPr>
          <a:xfrm>
            <a:off x="860425" y="3110774"/>
            <a:ext cx="7473678" cy="18214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94E52C9-9F40-4A90-82D0-522539F4C25B}"/>
              </a:ext>
            </a:extLst>
          </p:cNvPr>
          <p:cNvSpPr/>
          <p:nvPr/>
        </p:nvSpPr>
        <p:spPr>
          <a:xfrm>
            <a:off x="860425" y="5576525"/>
            <a:ext cx="2914741" cy="4167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61894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Function Call - redux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Unit13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450114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What is a </a:t>
            </a:r>
            <a:r>
              <a:rPr lang="en-US" dirty="0">
                <a:solidFill>
                  <a:srgbClr val="0000FF"/>
                </a:solidFill>
              </a:rPr>
              <a:t>function call</a:t>
            </a:r>
            <a:r>
              <a:rPr lang="en-US" dirty="0"/>
              <a:t>?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A function call performs the specified task of the function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What task is performed when the following main() function is called?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Variable x is declared and initialized to 1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Variable y is declared.</a:t>
            </a:r>
          </a:p>
          <a:p>
            <a:pPr marL="274320" lvl="1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CCF1FD-7C45-41D0-AB05-C3F94D8F0496}"/>
              </a:ext>
            </a:extLst>
          </p:cNvPr>
          <p:cNvSpPr txBox="1"/>
          <p:nvPr/>
        </p:nvSpPr>
        <p:spPr>
          <a:xfrm>
            <a:off x="1021492" y="3266252"/>
            <a:ext cx="2108527" cy="17543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12A83F7-3C0E-480B-A0B1-06F9BFB25124}"/>
              </a:ext>
            </a:extLst>
          </p:cNvPr>
          <p:cNvSpPr/>
          <p:nvPr/>
        </p:nvSpPr>
        <p:spPr>
          <a:xfrm>
            <a:off x="863055" y="1581512"/>
            <a:ext cx="6913699" cy="5573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CF85E70-9CF4-4A54-9953-DA9CC6A573AB}"/>
              </a:ext>
            </a:extLst>
          </p:cNvPr>
          <p:cNvSpPr/>
          <p:nvPr/>
        </p:nvSpPr>
        <p:spPr>
          <a:xfrm>
            <a:off x="863054" y="5113201"/>
            <a:ext cx="6913699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2385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Stack Frame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Unit13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450114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What happens (in the memory) when you call this function…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8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A </a:t>
            </a:r>
            <a:r>
              <a:rPr lang="en-US" dirty="0">
                <a:solidFill>
                  <a:srgbClr val="0000FF"/>
                </a:solidFill>
              </a:rPr>
              <a:t>Stack Frame </a:t>
            </a:r>
            <a:r>
              <a:rPr lang="en-US" dirty="0"/>
              <a:t>is created for main()</a:t>
            </a:r>
            <a:endParaRPr lang="en-US" dirty="0">
              <a:solidFill>
                <a:srgbClr val="0000FF"/>
              </a:solidFill>
            </a:endParaRP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Some space is allocated to for variable x in the Stack Frame.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The value 1 is stored into this space.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Some space is allocated for variable y in the Stack Frame.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Stack Frame: The memory allocated to a function for storing parameters / variables (among other things).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4E05674-68A2-0D4E-8B47-F7A2C6A6B76F}"/>
              </a:ext>
            </a:extLst>
          </p:cNvPr>
          <p:cNvSpPr txBox="1"/>
          <p:nvPr/>
        </p:nvSpPr>
        <p:spPr>
          <a:xfrm>
            <a:off x="1052459" y="2151397"/>
            <a:ext cx="2108527" cy="17543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…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pic>
        <p:nvPicPr>
          <p:cNvPr id="9" name="Picture 8" descr="Diagram&#10;&#10;Description automatically generated with low confidence">
            <a:extLst>
              <a:ext uri="{FF2B5EF4-FFF2-40B4-BE49-F238E27FC236}">
                <a16:creationId xmlns:a16="http://schemas.microsoft.com/office/drawing/2014/main" id="{81880B36-0DB4-41E7-A0EF-F81E54E2ED4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09" t="55443" r="22138" b="1985"/>
          <a:stretch/>
        </p:blipFill>
        <p:spPr>
          <a:xfrm>
            <a:off x="3626070" y="2096218"/>
            <a:ext cx="4679732" cy="1551691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BBFF22F-78B8-4550-8E4C-E82EAB50BFD9}"/>
              </a:ext>
            </a:extLst>
          </p:cNvPr>
          <p:cNvCxnSpPr/>
          <p:nvPr/>
        </p:nvCxnSpPr>
        <p:spPr>
          <a:xfrm flipV="1">
            <a:off x="2857500" y="2583733"/>
            <a:ext cx="1048407" cy="58332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059D70C-B534-455C-8A9E-37DD90420FE7}"/>
              </a:ext>
            </a:extLst>
          </p:cNvPr>
          <p:cNvCxnSpPr>
            <a:cxnSpLocks/>
          </p:cNvCxnSpPr>
          <p:nvPr/>
        </p:nvCxnSpPr>
        <p:spPr>
          <a:xfrm>
            <a:off x="2923997" y="2872063"/>
            <a:ext cx="981910" cy="34504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573421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Call Stack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Unit13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450114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A </a:t>
            </a:r>
            <a:r>
              <a:rPr lang="en-US" dirty="0">
                <a:solidFill>
                  <a:srgbClr val="0000FF"/>
                </a:solidFill>
              </a:rPr>
              <a:t>Stack Frame </a:t>
            </a:r>
            <a:r>
              <a:rPr lang="en-US" dirty="0"/>
              <a:t>is added to the </a:t>
            </a:r>
            <a:r>
              <a:rPr lang="en-US" dirty="0">
                <a:solidFill>
                  <a:srgbClr val="0000FF"/>
                </a:solidFill>
              </a:rPr>
              <a:t>Call Stack </a:t>
            </a:r>
            <a:r>
              <a:rPr lang="en-US" dirty="0"/>
              <a:t>whenever a function is called.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437CA0-C20C-4626-A0E0-998E2B6D678A}"/>
              </a:ext>
            </a:extLst>
          </p:cNvPr>
          <p:cNvSpPr txBox="1"/>
          <p:nvPr/>
        </p:nvSpPr>
        <p:spPr>
          <a:xfrm>
            <a:off x="1004075" y="2168972"/>
            <a:ext cx="3846599" cy="369331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add(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sum;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sum = a + b;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sum;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add(x,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pic>
        <p:nvPicPr>
          <p:cNvPr id="3" name="Picture 2" descr="A picture containing diagram&#10;&#10;Description automatically generated">
            <a:extLst>
              <a:ext uri="{FF2B5EF4-FFF2-40B4-BE49-F238E27FC236}">
                <a16:creationId xmlns:a16="http://schemas.microsoft.com/office/drawing/2014/main" id="{D1A42C95-4840-4615-9807-715729F687F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82" r="22545"/>
          <a:stretch/>
        </p:blipFill>
        <p:spPr>
          <a:xfrm>
            <a:off x="3737695" y="2905125"/>
            <a:ext cx="4505499" cy="35718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058EEA1-8773-4821-B3B0-5436B0F6DC30}"/>
              </a:ext>
            </a:extLst>
          </p:cNvPr>
          <p:cNvSpPr txBox="1"/>
          <p:nvPr/>
        </p:nvSpPr>
        <p:spPr>
          <a:xfrm>
            <a:off x="6576409" y="5698720"/>
            <a:ext cx="2086516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The Call Stack after sum is declared in add().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3038EAF-AF17-4A89-988D-17592CF9D3C5}"/>
              </a:ext>
            </a:extLst>
          </p:cNvPr>
          <p:cNvCxnSpPr>
            <a:cxnSpLocks/>
          </p:cNvCxnSpPr>
          <p:nvPr/>
        </p:nvCxnSpPr>
        <p:spPr>
          <a:xfrm>
            <a:off x="529458" y="2618566"/>
            <a:ext cx="782007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F5541F9-2A29-4702-81DB-9113464D6256}"/>
              </a:ext>
            </a:extLst>
          </p:cNvPr>
          <p:cNvSpPr txBox="1"/>
          <p:nvPr/>
        </p:nvSpPr>
        <p:spPr>
          <a:xfrm>
            <a:off x="6574211" y="3828455"/>
            <a:ext cx="1818752" cy="923330"/>
          </a:xfrm>
          <a:prstGeom prst="rect">
            <a:avLst/>
          </a:prstGeom>
          <a:solidFill>
            <a:srgbClr val="CCFFFF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Why a and b have the values of 1 and 10?</a:t>
            </a:r>
          </a:p>
        </p:txBody>
      </p:sp>
    </p:spTree>
    <p:extLst>
      <p:ext uri="{BB962C8B-B14F-4D97-AF65-F5344CB8AC3E}">
        <p14:creationId xmlns:p14="http://schemas.microsoft.com/office/powerpoint/2010/main" val="6007475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Call Stack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Unit13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450114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437CA0-C20C-4626-A0E0-998E2B6D678A}"/>
              </a:ext>
            </a:extLst>
          </p:cNvPr>
          <p:cNvSpPr txBox="1"/>
          <p:nvPr/>
        </p:nvSpPr>
        <p:spPr>
          <a:xfrm>
            <a:off x="1004075" y="2168972"/>
            <a:ext cx="3846599" cy="369331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add(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sum;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sum = a + b;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sum;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add(x,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pic>
        <p:nvPicPr>
          <p:cNvPr id="5" name="Picture 4" descr="A picture containing diagram&#10;&#10;Description automatically generated">
            <a:extLst>
              <a:ext uri="{FF2B5EF4-FFF2-40B4-BE49-F238E27FC236}">
                <a16:creationId xmlns:a16="http://schemas.microsoft.com/office/drawing/2014/main" id="{242BC886-F834-413A-AE89-A5BA4EA2603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57" r="22000"/>
          <a:stretch/>
        </p:blipFill>
        <p:spPr>
          <a:xfrm>
            <a:off x="3796707" y="2911653"/>
            <a:ext cx="4493623" cy="3571875"/>
          </a:xfrm>
          <a:prstGeom prst="rect">
            <a:avLst/>
          </a:prstGeom>
        </p:spPr>
      </p:pic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70E7FFF-A963-44C1-90E8-1FD6843962A5}"/>
              </a:ext>
            </a:extLst>
          </p:cNvPr>
          <p:cNvCxnSpPr>
            <a:cxnSpLocks/>
          </p:cNvCxnSpPr>
          <p:nvPr/>
        </p:nvCxnSpPr>
        <p:spPr>
          <a:xfrm>
            <a:off x="533400" y="2905949"/>
            <a:ext cx="782007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6058EEA1-8773-4821-B3B0-5436B0F6DC30}"/>
              </a:ext>
            </a:extLst>
          </p:cNvPr>
          <p:cNvSpPr txBox="1"/>
          <p:nvPr/>
        </p:nvSpPr>
        <p:spPr>
          <a:xfrm>
            <a:off x="6575713" y="5705525"/>
            <a:ext cx="2139696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The Call Stack after sum is computed in add().</a:t>
            </a:r>
          </a:p>
        </p:txBody>
      </p:sp>
    </p:spTree>
    <p:extLst>
      <p:ext uri="{BB962C8B-B14F-4D97-AF65-F5344CB8AC3E}">
        <p14:creationId xmlns:p14="http://schemas.microsoft.com/office/powerpoint/2010/main" val="3367516905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Call Stack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Unit13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450114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A </a:t>
            </a:r>
            <a:r>
              <a:rPr lang="en-US" dirty="0">
                <a:solidFill>
                  <a:srgbClr val="0000FF"/>
                </a:solidFill>
              </a:rPr>
              <a:t>Stack Frame </a:t>
            </a:r>
            <a:r>
              <a:rPr lang="en-US" dirty="0"/>
              <a:t>is removed from the </a:t>
            </a:r>
            <a:r>
              <a:rPr lang="en-US" dirty="0">
                <a:solidFill>
                  <a:srgbClr val="0000FF"/>
                </a:solidFill>
              </a:rPr>
              <a:t>Call Stack </a:t>
            </a:r>
            <a:r>
              <a:rPr lang="en-US" dirty="0"/>
              <a:t>after the function has completed.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437CA0-C20C-4626-A0E0-998E2B6D678A}"/>
              </a:ext>
            </a:extLst>
          </p:cNvPr>
          <p:cNvSpPr txBox="1"/>
          <p:nvPr/>
        </p:nvSpPr>
        <p:spPr>
          <a:xfrm>
            <a:off x="1004075" y="2168972"/>
            <a:ext cx="3846599" cy="369331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add(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sum;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sum = a + b;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sum;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add(x,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70E7FFF-A963-44C1-90E8-1FD6843962A5}"/>
              </a:ext>
            </a:extLst>
          </p:cNvPr>
          <p:cNvCxnSpPr>
            <a:cxnSpLocks/>
          </p:cNvCxnSpPr>
          <p:nvPr/>
        </p:nvCxnSpPr>
        <p:spPr>
          <a:xfrm>
            <a:off x="457200" y="5109218"/>
            <a:ext cx="782007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Diagram&#10;&#10;Description automatically generated with medium confidence">
            <a:extLst>
              <a:ext uri="{FF2B5EF4-FFF2-40B4-BE49-F238E27FC236}">
                <a16:creationId xmlns:a16="http://schemas.microsoft.com/office/drawing/2014/main" id="{4C110457-59E1-495F-BA30-0588411DBE5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57" t="54206" r="22666"/>
          <a:stretch/>
        </p:blipFill>
        <p:spPr>
          <a:xfrm>
            <a:off x="3796937" y="4847599"/>
            <a:ext cx="4432663" cy="163570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5357FA8-4662-4E00-A4CC-337EA26A680D}"/>
              </a:ext>
            </a:extLst>
          </p:cNvPr>
          <p:cNvSpPr txBox="1"/>
          <p:nvPr/>
        </p:nvSpPr>
        <p:spPr>
          <a:xfrm>
            <a:off x="6548204" y="5712986"/>
            <a:ext cx="2139051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The Call Stack after add() has been completed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BCDA235-E9FB-46F0-BDE6-5C946D40DFEF}"/>
              </a:ext>
            </a:extLst>
          </p:cNvPr>
          <p:cNvSpPr txBox="1"/>
          <p:nvPr/>
        </p:nvSpPr>
        <p:spPr>
          <a:xfrm>
            <a:off x="6548204" y="4121209"/>
            <a:ext cx="1818752" cy="646331"/>
          </a:xfrm>
          <a:prstGeom prst="rect">
            <a:avLst/>
          </a:prstGeom>
          <a:solidFill>
            <a:srgbClr val="CCFFFF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Why y has the value of 11?</a:t>
            </a:r>
          </a:p>
        </p:txBody>
      </p:sp>
    </p:spTree>
    <p:extLst>
      <p:ext uri="{BB962C8B-B14F-4D97-AF65-F5344CB8AC3E}">
        <p14:creationId xmlns:p14="http://schemas.microsoft.com/office/powerpoint/2010/main" val="93482519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Call Stack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Unit13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450114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Each </a:t>
            </a:r>
            <a:r>
              <a:rPr lang="en-US" dirty="0">
                <a:solidFill>
                  <a:srgbClr val="0000FF"/>
                </a:solidFill>
              </a:rPr>
              <a:t>Stack Frame </a:t>
            </a:r>
            <a:r>
              <a:rPr lang="en-US" dirty="0"/>
              <a:t>is independent from another.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437CA0-C20C-4626-A0E0-998E2B6D678A}"/>
              </a:ext>
            </a:extLst>
          </p:cNvPr>
          <p:cNvSpPr txBox="1"/>
          <p:nvPr/>
        </p:nvSpPr>
        <p:spPr>
          <a:xfrm>
            <a:off x="1004075" y="2168972"/>
            <a:ext cx="3846599" cy="369331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add(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x = a + b;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add(x,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pic>
        <p:nvPicPr>
          <p:cNvPr id="5" name="Picture 4" descr="A picture containing diagram&#10;&#10;Description automatically generated">
            <a:extLst>
              <a:ext uri="{FF2B5EF4-FFF2-40B4-BE49-F238E27FC236}">
                <a16:creationId xmlns:a16="http://schemas.microsoft.com/office/drawing/2014/main" id="{242BC886-F834-413A-AE89-A5BA4EA2603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57" r="22000"/>
          <a:stretch/>
        </p:blipFill>
        <p:spPr>
          <a:xfrm>
            <a:off x="3796707" y="2911653"/>
            <a:ext cx="4493623" cy="3571875"/>
          </a:xfrm>
          <a:prstGeom prst="rect">
            <a:avLst/>
          </a:prstGeom>
        </p:spPr>
      </p:pic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70E7FFF-A963-44C1-90E8-1FD6843962A5}"/>
              </a:ext>
            </a:extLst>
          </p:cNvPr>
          <p:cNvCxnSpPr>
            <a:cxnSpLocks/>
          </p:cNvCxnSpPr>
          <p:nvPr/>
        </p:nvCxnSpPr>
        <p:spPr>
          <a:xfrm>
            <a:off x="533400" y="2905949"/>
            <a:ext cx="782007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6058EEA1-8773-4821-B3B0-5436B0F6DC30}"/>
              </a:ext>
            </a:extLst>
          </p:cNvPr>
          <p:cNvSpPr txBox="1"/>
          <p:nvPr/>
        </p:nvSpPr>
        <p:spPr>
          <a:xfrm>
            <a:off x="6575713" y="5705525"/>
            <a:ext cx="2139696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The Call Stack after x is computed in add().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1C58C27-3B14-42B9-A7E7-EA4CB9CA7257}"/>
              </a:ext>
            </a:extLst>
          </p:cNvPr>
          <p:cNvSpPr txBox="1"/>
          <p:nvPr/>
        </p:nvSpPr>
        <p:spPr>
          <a:xfrm>
            <a:off x="5956667" y="3244334"/>
            <a:ext cx="619046" cy="369332"/>
          </a:xfrm>
          <a:prstGeom prst="rect">
            <a:avLst/>
          </a:prstGeom>
          <a:solidFill>
            <a:srgbClr val="ECEAEA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3" name="Picture 12" descr="A picture containing diagram&#10;&#10;Description automatically generated">
            <a:extLst>
              <a:ext uri="{FF2B5EF4-FFF2-40B4-BE49-F238E27FC236}">
                <a16:creationId xmlns:a16="http://schemas.microsoft.com/office/drawing/2014/main" id="{099946CC-D55C-427B-87A8-2A28E4640BC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48" t="78185" r="45293" b="14941"/>
          <a:stretch/>
        </p:blipFill>
        <p:spPr>
          <a:xfrm>
            <a:off x="6009650" y="3281926"/>
            <a:ext cx="160867" cy="245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598186"/>
      </p:ext>
    </p:extLst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14058</TotalTime>
  <Words>617</Words>
  <Application>Microsoft Office PowerPoint</Application>
  <PresentationFormat>On-screen Show (4:3)</PresentationFormat>
  <Paragraphs>152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Courier New</vt:lpstr>
      <vt:lpstr>Times New Roman</vt:lpstr>
      <vt:lpstr>Wingdings</vt:lpstr>
      <vt:lpstr>Clarity</vt:lpstr>
      <vt:lpstr>PowerPoint Presentation</vt:lpstr>
      <vt:lpstr>Unit 13: Call Stack</vt:lpstr>
      <vt:lpstr>Variables - redux</vt:lpstr>
      <vt:lpstr>Function Call - redux</vt:lpstr>
      <vt:lpstr>Stack Frame</vt:lpstr>
      <vt:lpstr>Call Stack</vt:lpstr>
      <vt:lpstr>Call Stack</vt:lpstr>
      <vt:lpstr>Call Stack</vt:lpstr>
      <vt:lpstr>Call Stack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Zhao Jin</cp:lastModifiedBy>
  <cp:revision>1541</cp:revision>
  <cp:lastPrinted>2014-06-20T04:24:53Z</cp:lastPrinted>
  <dcterms:created xsi:type="dcterms:W3CDTF">1998-09-05T15:03:32Z</dcterms:created>
  <dcterms:modified xsi:type="dcterms:W3CDTF">2021-02-11T07:33:39Z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